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6" r:id="rId2"/>
    <p:sldId id="338" r:id="rId3"/>
    <p:sldId id="352" r:id="rId4"/>
    <p:sldId id="303" r:id="rId5"/>
    <p:sldId id="374" r:id="rId6"/>
    <p:sldId id="371" r:id="rId7"/>
    <p:sldId id="373" r:id="rId8"/>
    <p:sldId id="370" r:id="rId9"/>
    <p:sldId id="355" r:id="rId10"/>
    <p:sldId id="340" r:id="rId11"/>
    <p:sldId id="346" r:id="rId12"/>
    <p:sldId id="342" r:id="rId13"/>
    <p:sldId id="309" r:id="rId14"/>
    <p:sldId id="343" r:id="rId15"/>
    <p:sldId id="310" r:id="rId16"/>
    <p:sldId id="304" r:id="rId17"/>
    <p:sldId id="344" r:id="rId18"/>
    <p:sldId id="305" r:id="rId19"/>
    <p:sldId id="345" r:id="rId20"/>
    <p:sldId id="358" r:id="rId21"/>
    <p:sldId id="349" r:id="rId22"/>
    <p:sldId id="341" r:id="rId23"/>
    <p:sldId id="348" r:id="rId24"/>
    <p:sldId id="318" r:id="rId25"/>
    <p:sldId id="317" r:id="rId26"/>
    <p:sldId id="316" r:id="rId27"/>
    <p:sldId id="319" r:id="rId28"/>
    <p:sldId id="328" r:id="rId29"/>
    <p:sldId id="362" r:id="rId30"/>
    <p:sldId id="363" r:id="rId31"/>
    <p:sldId id="376" r:id="rId32"/>
    <p:sldId id="377" r:id="rId33"/>
    <p:sldId id="361" r:id="rId34"/>
    <p:sldId id="365" r:id="rId35"/>
    <p:sldId id="378" r:id="rId36"/>
    <p:sldId id="366" r:id="rId37"/>
    <p:sldId id="369" r:id="rId38"/>
    <p:sldId id="368" r:id="rId39"/>
    <p:sldId id="351" r:id="rId4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192"/>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36"/>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37244-B0CB-4B18-BC0F-8AB063AA7D3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IE"/>
        </a:p>
      </dgm:t>
    </dgm:pt>
    <dgm:pt modelId="{12BFEAE6-E02E-4AFC-B8DC-689501FE240D}">
      <dgm:prSet phldrT="[Text]"/>
      <dgm:spPr/>
      <dgm:t>
        <a:bodyPr/>
        <a:lstStyle/>
        <a:p>
          <a:r>
            <a:rPr lang="en-IE" dirty="0"/>
            <a:t>New JC</a:t>
          </a:r>
        </a:p>
        <a:p>
          <a:r>
            <a:rPr lang="en-IE" dirty="0"/>
            <a:t>Principles</a:t>
          </a:r>
        </a:p>
      </dgm:t>
    </dgm:pt>
    <dgm:pt modelId="{9374E3D9-55D0-40A9-94A2-AD24334FE81B}" type="parTrans" cxnId="{146184E8-B7A7-488C-9802-371B623C7B0D}">
      <dgm:prSet/>
      <dgm:spPr/>
      <dgm:t>
        <a:bodyPr/>
        <a:lstStyle/>
        <a:p>
          <a:endParaRPr lang="en-IE"/>
        </a:p>
      </dgm:t>
    </dgm:pt>
    <dgm:pt modelId="{33F4EAAA-0107-4D58-BC22-945F35EAADAA}" type="sibTrans" cxnId="{146184E8-B7A7-488C-9802-371B623C7B0D}">
      <dgm:prSet/>
      <dgm:spPr/>
      <dgm:t>
        <a:bodyPr/>
        <a:lstStyle/>
        <a:p>
          <a:endParaRPr lang="en-IE"/>
        </a:p>
      </dgm:t>
    </dgm:pt>
    <dgm:pt modelId="{8232593F-9590-40B7-B0E8-3FFBD5E5FA5F}">
      <dgm:prSet phldrT="[Text]"/>
      <dgm:spPr>
        <a:solidFill>
          <a:schemeClr val="accent5">
            <a:lumMod val="60000"/>
            <a:lumOff val="40000"/>
          </a:schemeClr>
        </a:solidFill>
      </dgm:spPr>
      <dgm:t>
        <a:bodyPr/>
        <a:lstStyle/>
        <a:p>
          <a:r>
            <a:rPr lang="en-IE" dirty="0"/>
            <a:t>Learning to Learn</a:t>
          </a:r>
        </a:p>
      </dgm:t>
    </dgm:pt>
    <dgm:pt modelId="{9B32B026-AA0A-41C9-AB86-6972FD59102E}" type="parTrans" cxnId="{B624F719-A3F9-44F6-AE4F-264517BE6EA5}">
      <dgm:prSet/>
      <dgm:spPr>
        <a:solidFill>
          <a:schemeClr val="accent1">
            <a:lumMod val="60000"/>
            <a:lumOff val="40000"/>
          </a:schemeClr>
        </a:solidFill>
      </dgm:spPr>
      <dgm:t>
        <a:bodyPr/>
        <a:lstStyle/>
        <a:p>
          <a:endParaRPr lang="en-IE"/>
        </a:p>
      </dgm:t>
    </dgm:pt>
    <dgm:pt modelId="{F5986F1B-AFBA-46DC-A417-559A04C15515}" type="sibTrans" cxnId="{B624F719-A3F9-44F6-AE4F-264517BE6EA5}">
      <dgm:prSet/>
      <dgm:spPr/>
      <dgm:t>
        <a:bodyPr/>
        <a:lstStyle/>
        <a:p>
          <a:endParaRPr lang="en-IE"/>
        </a:p>
      </dgm:t>
    </dgm:pt>
    <dgm:pt modelId="{1BF2C6FC-25D8-4DDC-AE50-6A610042EE6B}">
      <dgm:prSet phldrT="[Text]"/>
      <dgm:spPr>
        <a:solidFill>
          <a:srgbClr val="FF0000"/>
        </a:solidFill>
      </dgm:spPr>
      <dgm:t>
        <a:bodyPr/>
        <a:lstStyle/>
        <a:p>
          <a:r>
            <a:rPr lang="en-IE" dirty="0"/>
            <a:t>Choice and Flexibility</a:t>
          </a:r>
        </a:p>
      </dgm:t>
    </dgm:pt>
    <dgm:pt modelId="{38BEB01C-9D41-43D9-ADCD-FFA229C50483}" type="parTrans" cxnId="{44370B0B-B830-4B92-BA4E-A97B86F85FC5}">
      <dgm:prSet/>
      <dgm:spPr>
        <a:solidFill>
          <a:schemeClr val="accent1">
            <a:lumMod val="60000"/>
            <a:lumOff val="40000"/>
          </a:schemeClr>
        </a:solidFill>
      </dgm:spPr>
      <dgm:t>
        <a:bodyPr/>
        <a:lstStyle/>
        <a:p>
          <a:endParaRPr lang="en-IE"/>
        </a:p>
      </dgm:t>
    </dgm:pt>
    <dgm:pt modelId="{A49127DA-441D-438E-9075-C117C10D0176}" type="sibTrans" cxnId="{44370B0B-B830-4B92-BA4E-A97B86F85FC5}">
      <dgm:prSet/>
      <dgm:spPr/>
      <dgm:t>
        <a:bodyPr/>
        <a:lstStyle/>
        <a:p>
          <a:endParaRPr lang="en-IE"/>
        </a:p>
      </dgm:t>
    </dgm:pt>
    <dgm:pt modelId="{21404F5A-61D6-4067-9CA1-576E5EB4F0F7}">
      <dgm:prSet phldrT="[Text]"/>
      <dgm:spPr>
        <a:solidFill>
          <a:srgbClr val="FFFF00"/>
        </a:solidFill>
      </dgm:spPr>
      <dgm:t>
        <a:bodyPr/>
        <a:lstStyle/>
        <a:p>
          <a:r>
            <a:rPr lang="en-IE" dirty="0"/>
            <a:t>Creativity and Innovation</a:t>
          </a:r>
        </a:p>
      </dgm:t>
    </dgm:pt>
    <dgm:pt modelId="{0F49F37D-1C69-40FC-AC80-929B38100637}" type="parTrans" cxnId="{B379E193-F261-449C-8B4A-6F320B1A5C07}">
      <dgm:prSet/>
      <dgm:spPr>
        <a:solidFill>
          <a:schemeClr val="accent1">
            <a:lumMod val="60000"/>
            <a:lumOff val="40000"/>
          </a:schemeClr>
        </a:solidFill>
      </dgm:spPr>
      <dgm:t>
        <a:bodyPr/>
        <a:lstStyle/>
        <a:p>
          <a:endParaRPr lang="en-IE"/>
        </a:p>
      </dgm:t>
    </dgm:pt>
    <dgm:pt modelId="{5B4587CC-1520-4340-8A76-A23EAD6DC83A}" type="sibTrans" cxnId="{B379E193-F261-449C-8B4A-6F320B1A5C07}">
      <dgm:prSet/>
      <dgm:spPr/>
      <dgm:t>
        <a:bodyPr/>
        <a:lstStyle/>
        <a:p>
          <a:endParaRPr lang="en-IE"/>
        </a:p>
      </dgm:t>
    </dgm:pt>
    <dgm:pt modelId="{BD0BCD68-40F1-4623-84C8-CD29466D6D23}">
      <dgm:prSet phldrT="[Text]"/>
      <dgm:spPr>
        <a:solidFill>
          <a:srgbClr val="FFC000"/>
        </a:solidFill>
      </dgm:spPr>
      <dgm:t>
        <a:bodyPr/>
        <a:lstStyle/>
        <a:p>
          <a:r>
            <a:rPr lang="en-IE" dirty="0"/>
            <a:t>Quality </a:t>
          </a:r>
        </a:p>
      </dgm:t>
    </dgm:pt>
    <dgm:pt modelId="{DEF175A4-4C3F-4B1D-B90A-42B7E914EF2D}" type="parTrans" cxnId="{38364857-B968-4B1D-AD1E-2ACCC8B1B143}">
      <dgm:prSet/>
      <dgm:spPr>
        <a:solidFill>
          <a:schemeClr val="accent1">
            <a:lumMod val="60000"/>
            <a:lumOff val="40000"/>
          </a:schemeClr>
        </a:solidFill>
      </dgm:spPr>
      <dgm:t>
        <a:bodyPr/>
        <a:lstStyle/>
        <a:p>
          <a:endParaRPr lang="en-IE"/>
        </a:p>
      </dgm:t>
    </dgm:pt>
    <dgm:pt modelId="{B68805DB-FC19-4976-92A7-E32A8D569B57}" type="sibTrans" cxnId="{38364857-B968-4B1D-AD1E-2ACCC8B1B143}">
      <dgm:prSet/>
      <dgm:spPr/>
      <dgm:t>
        <a:bodyPr/>
        <a:lstStyle/>
        <a:p>
          <a:endParaRPr lang="en-IE"/>
        </a:p>
      </dgm:t>
    </dgm:pt>
    <dgm:pt modelId="{3680537F-5594-43F8-BEDF-88A0A023CA91}">
      <dgm:prSet/>
      <dgm:spPr>
        <a:solidFill>
          <a:srgbClr val="DF2192"/>
        </a:solidFill>
      </dgm:spPr>
      <dgm:t>
        <a:bodyPr/>
        <a:lstStyle/>
        <a:p>
          <a:r>
            <a:rPr lang="en-IE" dirty="0"/>
            <a:t>Wellbeing</a:t>
          </a:r>
        </a:p>
      </dgm:t>
    </dgm:pt>
    <dgm:pt modelId="{CCB6F663-6066-4360-BF81-512EBF39B895}" type="parTrans" cxnId="{BC81CE90-2BCC-4087-B8D9-EA1516723C24}">
      <dgm:prSet/>
      <dgm:spPr>
        <a:solidFill>
          <a:schemeClr val="accent1">
            <a:lumMod val="60000"/>
            <a:lumOff val="40000"/>
          </a:schemeClr>
        </a:solidFill>
      </dgm:spPr>
      <dgm:t>
        <a:bodyPr/>
        <a:lstStyle/>
        <a:p>
          <a:endParaRPr lang="en-IE"/>
        </a:p>
      </dgm:t>
    </dgm:pt>
    <dgm:pt modelId="{A2849139-61F7-4F57-9852-C380979C2AF0}" type="sibTrans" cxnId="{BC81CE90-2BCC-4087-B8D9-EA1516723C24}">
      <dgm:prSet/>
      <dgm:spPr/>
      <dgm:t>
        <a:bodyPr/>
        <a:lstStyle/>
        <a:p>
          <a:endParaRPr lang="en-IE"/>
        </a:p>
      </dgm:t>
    </dgm:pt>
    <dgm:pt modelId="{C1CDD396-5CCB-4715-BF24-DE8576B83EBC}">
      <dgm:prSet/>
      <dgm:spPr>
        <a:solidFill>
          <a:srgbClr val="00B050"/>
        </a:solidFill>
      </dgm:spPr>
      <dgm:t>
        <a:bodyPr/>
        <a:lstStyle/>
        <a:p>
          <a:r>
            <a:rPr lang="en-IE" dirty="0"/>
            <a:t>Engagement and Participation</a:t>
          </a:r>
        </a:p>
      </dgm:t>
    </dgm:pt>
    <dgm:pt modelId="{14D7E25F-225A-424B-B65C-FCFEB2253D6F}" type="parTrans" cxnId="{90532850-7A75-4198-A2C1-D18F684475DC}">
      <dgm:prSet/>
      <dgm:spPr>
        <a:solidFill>
          <a:schemeClr val="accent1">
            <a:lumMod val="60000"/>
            <a:lumOff val="40000"/>
          </a:schemeClr>
        </a:solidFill>
      </dgm:spPr>
      <dgm:t>
        <a:bodyPr/>
        <a:lstStyle/>
        <a:p>
          <a:endParaRPr lang="en-IE"/>
        </a:p>
      </dgm:t>
    </dgm:pt>
    <dgm:pt modelId="{C6D9C5C6-2682-4B45-99A4-50706F777770}" type="sibTrans" cxnId="{90532850-7A75-4198-A2C1-D18F684475DC}">
      <dgm:prSet/>
      <dgm:spPr/>
      <dgm:t>
        <a:bodyPr/>
        <a:lstStyle/>
        <a:p>
          <a:endParaRPr lang="en-IE"/>
        </a:p>
      </dgm:t>
    </dgm:pt>
    <dgm:pt modelId="{662A6E0F-7A7B-49B9-BCE6-D74FE2F08628}">
      <dgm:prSet/>
      <dgm:spPr>
        <a:solidFill>
          <a:schemeClr val="accent1">
            <a:lumMod val="75000"/>
          </a:schemeClr>
        </a:solidFill>
      </dgm:spPr>
      <dgm:t>
        <a:bodyPr/>
        <a:lstStyle/>
        <a:p>
          <a:r>
            <a:rPr lang="en-IE" dirty="0"/>
            <a:t>Continuity and Development</a:t>
          </a:r>
        </a:p>
      </dgm:t>
    </dgm:pt>
    <dgm:pt modelId="{FCB11446-62D6-4306-A65C-140F3B0D9431}" type="parTrans" cxnId="{559F61A3-5A4E-4CDF-83F8-2EDD8FAB2E1A}">
      <dgm:prSet/>
      <dgm:spPr>
        <a:solidFill>
          <a:schemeClr val="accent1">
            <a:lumMod val="60000"/>
            <a:lumOff val="40000"/>
          </a:schemeClr>
        </a:solidFill>
      </dgm:spPr>
      <dgm:t>
        <a:bodyPr/>
        <a:lstStyle/>
        <a:p>
          <a:endParaRPr lang="en-IE"/>
        </a:p>
      </dgm:t>
    </dgm:pt>
    <dgm:pt modelId="{46A88D34-AF47-468C-923A-6ABA4232424C}" type="sibTrans" cxnId="{559F61A3-5A4E-4CDF-83F8-2EDD8FAB2E1A}">
      <dgm:prSet/>
      <dgm:spPr/>
      <dgm:t>
        <a:bodyPr/>
        <a:lstStyle/>
        <a:p>
          <a:endParaRPr lang="en-IE"/>
        </a:p>
      </dgm:t>
    </dgm:pt>
    <dgm:pt modelId="{81561E6E-717B-4D78-A7D2-D23C07B665BC}">
      <dgm:prSet/>
      <dgm:spPr>
        <a:solidFill>
          <a:schemeClr val="accent6">
            <a:lumMod val="60000"/>
            <a:lumOff val="40000"/>
          </a:schemeClr>
        </a:solidFill>
      </dgm:spPr>
      <dgm:t>
        <a:bodyPr/>
        <a:lstStyle/>
        <a:p>
          <a:r>
            <a:rPr lang="en-IE" dirty="0"/>
            <a:t>Inclusive Education</a:t>
          </a:r>
        </a:p>
      </dgm:t>
    </dgm:pt>
    <dgm:pt modelId="{14030932-E470-49E3-AFF0-EEEB62578B7F}" type="parTrans" cxnId="{21901465-1F75-4A21-B2AB-85AA6DB4B096}">
      <dgm:prSet/>
      <dgm:spPr>
        <a:solidFill>
          <a:schemeClr val="accent1">
            <a:lumMod val="60000"/>
            <a:lumOff val="40000"/>
          </a:schemeClr>
        </a:solidFill>
      </dgm:spPr>
      <dgm:t>
        <a:bodyPr/>
        <a:lstStyle/>
        <a:p>
          <a:endParaRPr lang="en-IE"/>
        </a:p>
      </dgm:t>
    </dgm:pt>
    <dgm:pt modelId="{0724DCA3-1A86-472B-924F-3D86142AFCF6}" type="sibTrans" cxnId="{21901465-1F75-4A21-B2AB-85AA6DB4B096}">
      <dgm:prSet/>
      <dgm:spPr/>
      <dgm:t>
        <a:bodyPr/>
        <a:lstStyle/>
        <a:p>
          <a:endParaRPr lang="en-IE"/>
        </a:p>
      </dgm:t>
    </dgm:pt>
    <dgm:pt modelId="{3C10D766-B022-4ECE-A205-8F5F6B8B3D6F}" type="pres">
      <dgm:prSet presAssocID="{AEB37244-B0CB-4B18-BC0F-8AB063AA7D3C}" presName="Name0" presStyleCnt="0">
        <dgm:presLayoutVars>
          <dgm:chMax val="1"/>
          <dgm:dir/>
          <dgm:animLvl val="ctr"/>
          <dgm:resizeHandles val="exact"/>
        </dgm:presLayoutVars>
      </dgm:prSet>
      <dgm:spPr/>
    </dgm:pt>
    <dgm:pt modelId="{540CC6ED-DD25-43FD-8C44-3335A763FD11}" type="pres">
      <dgm:prSet presAssocID="{12BFEAE6-E02E-4AFC-B8DC-689501FE240D}" presName="centerShape" presStyleLbl="node0" presStyleIdx="0" presStyleCnt="1"/>
      <dgm:spPr/>
    </dgm:pt>
    <dgm:pt modelId="{AEB5E74D-C8CD-413F-8789-225CD2CC433C}" type="pres">
      <dgm:prSet presAssocID="{9B32B026-AA0A-41C9-AB86-6972FD59102E}" presName="parTrans" presStyleLbl="sibTrans2D1" presStyleIdx="0" presStyleCnt="8"/>
      <dgm:spPr/>
    </dgm:pt>
    <dgm:pt modelId="{69880163-A79F-48FC-8E38-DFC723E71A2A}" type="pres">
      <dgm:prSet presAssocID="{9B32B026-AA0A-41C9-AB86-6972FD59102E}" presName="connectorText" presStyleLbl="sibTrans2D1" presStyleIdx="0" presStyleCnt="8"/>
      <dgm:spPr/>
    </dgm:pt>
    <dgm:pt modelId="{690A1372-DD16-4926-B0CE-A2C707F42EB3}" type="pres">
      <dgm:prSet presAssocID="{8232593F-9590-40B7-B0E8-3FFBD5E5FA5F}" presName="node" presStyleLbl="node1" presStyleIdx="0" presStyleCnt="8">
        <dgm:presLayoutVars>
          <dgm:bulletEnabled val="1"/>
        </dgm:presLayoutVars>
      </dgm:prSet>
      <dgm:spPr/>
    </dgm:pt>
    <dgm:pt modelId="{5E3ACF42-DA5E-41C1-A733-56F00B90A85A}" type="pres">
      <dgm:prSet presAssocID="{38BEB01C-9D41-43D9-ADCD-FFA229C50483}" presName="parTrans" presStyleLbl="sibTrans2D1" presStyleIdx="1" presStyleCnt="8"/>
      <dgm:spPr/>
    </dgm:pt>
    <dgm:pt modelId="{E8495576-4EDB-4BD8-A8F0-DF0D2217930B}" type="pres">
      <dgm:prSet presAssocID="{38BEB01C-9D41-43D9-ADCD-FFA229C50483}" presName="connectorText" presStyleLbl="sibTrans2D1" presStyleIdx="1" presStyleCnt="8"/>
      <dgm:spPr/>
    </dgm:pt>
    <dgm:pt modelId="{11C14424-9434-4B67-B65B-EEABE7399652}" type="pres">
      <dgm:prSet presAssocID="{1BF2C6FC-25D8-4DDC-AE50-6A610042EE6B}" presName="node" presStyleLbl="node1" presStyleIdx="1" presStyleCnt="8">
        <dgm:presLayoutVars>
          <dgm:bulletEnabled val="1"/>
        </dgm:presLayoutVars>
      </dgm:prSet>
      <dgm:spPr/>
    </dgm:pt>
    <dgm:pt modelId="{F078500B-290A-4FB3-BB20-167A6FA82653}" type="pres">
      <dgm:prSet presAssocID="{CCB6F663-6066-4360-BF81-512EBF39B895}" presName="parTrans" presStyleLbl="sibTrans2D1" presStyleIdx="2" presStyleCnt="8"/>
      <dgm:spPr/>
    </dgm:pt>
    <dgm:pt modelId="{6BF770A5-1594-4E60-8B2F-5A9D23B810C2}" type="pres">
      <dgm:prSet presAssocID="{CCB6F663-6066-4360-BF81-512EBF39B895}" presName="connectorText" presStyleLbl="sibTrans2D1" presStyleIdx="2" presStyleCnt="8"/>
      <dgm:spPr/>
    </dgm:pt>
    <dgm:pt modelId="{0F750062-C9C6-461F-9E3C-E15C1E063F7B}" type="pres">
      <dgm:prSet presAssocID="{3680537F-5594-43F8-BEDF-88A0A023CA91}" presName="node" presStyleLbl="node1" presStyleIdx="2" presStyleCnt="8">
        <dgm:presLayoutVars>
          <dgm:bulletEnabled val="1"/>
        </dgm:presLayoutVars>
      </dgm:prSet>
      <dgm:spPr/>
    </dgm:pt>
    <dgm:pt modelId="{E84CEED4-967C-4E6A-AC73-1F600B63544C}" type="pres">
      <dgm:prSet presAssocID="{14030932-E470-49E3-AFF0-EEEB62578B7F}" presName="parTrans" presStyleLbl="sibTrans2D1" presStyleIdx="3" presStyleCnt="8"/>
      <dgm:spPr/>
    </dgm:pt>
    <dgm:pt modelId="{0D4E0CA4-1381-4355-A69F-3EBBF07C0C04}" type="pres">
      <dgm:prSet presAssocID="{14030932-E470-49E3-AFF0-EEEB62578B7F}" presName="connectorText" presStyleLbl="sibTrans2D1" presStyleIdx="3" presStyleCnt="8"/>
      <dgm:spPr/>
    </dgm:pt>
    <dgm:pt modelId="{26283AC1-C234-4E1F-B212-5F93858D4D5F}" type="pres">
      <dgm:prSet presAssocID="{81561E6E-717B-4D78-A7D2-D23C07B665BC}" presName="node" presStyleLbl="node1" presStyleIdx="3" presStyleCnt="8">
        <dgm:presLayoutVars>
          <dgm:bulletEnabled val="1"/>
        </dgm:presLayoutVars>
      </dgm:prSet>
      <dgm:spPr/>
    </dgm:pt>
    <dgm:pt modelId="{F1CA0176-057B-46C7-B916-E89382D8CCBC}" type="pres">
      <dgm:prSet presAssocID="{FCB11446-62D6-4306-A65C-140F3B0D9431}" presName="parTrans" presStyleLbl="sibTrans2D1" presStyleIdx="4" presStyleCnt="8"/>
      <dgm:spPr/>
    </dgm:pt>
    <dgm:pt modelId="{45F20B81-542B-4434-BDCD-3806C83B3916}" type="pres">
      <dgm:prSet presAssocID="{FCB11446-62D6-4306-A65C-140F3B0D9431}" presName="connectorText" presStyleLbl="sibTrans2D1" presStyleIdx="4" presStyleCnt="8"/>
      <dgm:spPr/>
    </dgm:pt>
    <dgm:pt modelId="{82FA6338-875B-4028-AE74-F4B42C97F14B}" type="pres">
      <dgm:prSet presAssocID="{662A6E0F-7A7B-49B9-BCE6-D74FE2F08628}" presName="node" presStyleLbl="node1" presStyleIdx="4" presStyleCnt="8">
        <dgm:presLayoutVars>
          <dgm:bulletEnabled val="1"/>
        </dgm:presLayoutVars>
      </dgm:prSet>
      <dgm:spPr/>
    </dgm:pt>
    <dgm:pt modelId="{323C1E2E-10F3-41A6-AB1E-D7E9A8588298}" type="pres">
      <dgm:prSet presAssocID="{14D7E25F-225A-424B-B65C-FCFEB2253D6F}" presName="parTrans" presStyleLbl="sibTrans2D1" presStyleIdx="5" presStyleCnt="8"/>
      <dgm:spPr/>
    </dgm:pt>
    <dgm:pt modelId="{9276A494-541F-4D71-BB2F-095E0D4BF037}" type="pres">
      <dgm:prSet presAssocID="{14D7E25F-225A-424B-B65C-FCFEB2253D6F}" presName="connectorText" presStyleLbl="sibTrans2D1" presStyleIdx="5" presStyleCnt="8"/>
      <dgm:spPr/>
    </dgm:pt>
    <dgm:pt modelId="{D8E21B88-02DF-4011-AFDA-BC7005DFD185}" type="pres">
      <dgm:prSet presAssocID="{C1CDD396-5CCB-4715-BF24-DE8576B83EBC}" presName="node" presStyleLbl="node1" presStyleIdx="5" presStyleCnt="8">
        <dgm:presLayoutVars>
          <dgm:bulletEnabled val="1"/>
        </dgm:presLayoutVars>
      </dgm:prSet>
      <dgm:spPr/>
    </dgm:pt>
    <dgm:pt modelId="{5E37D052-76BF-416A-AD90-E625B52DFC60}" type="pres">
      <dgm:prSet presAssocID="{0F49F37D-1C69-40FC-AC80-929B38100637}" presName="parTrans" presStyleLbl="sibTrans2D1" presStyleIdx="6" presStyleCnt="8"/>
      <dgm:spPr/>
    </dgm:pt>
    <dgm:pt modelId="{46529FCA-BA7F-4896-9F6A-D81831206631}" type="pres">
      <dgm:prSet presAssocID="{0F49F37D-1C69-40FC-AC80-929B38100637}" presName="connectorText" presStyleLbl="sibTrans2D1" presStyleIdx="6" presStyleCnt="8"/>
      <dgm:spPr/>
    </dgm:pt>
    <dgm:pt modelId="{E3232CCF-80C8-4CEE-A213-C43697345CBF}" type="pres">
      <dgm:prSet presAssocID="{21404F5A-61D6-4067-9CA1-576E5EB4F0F7}" presName="node" presStyleLbl="node1" presStyleIdx="6" presStyleCnt="8">
        <dgm:presLayoutVars>
          <dgm:bulletEnabled val="1"/>
        </dgm:presLayoutVars>
      </dgm:prSet>
      <dgm:spPr/>
    </dgm:pt>
    <dgm:pt modelId="{10F02D91-70B6-4581-8EF6-FE783B522FA7}" type="pres">
      <dgm:prSet presAssocID="{DEF175A4-4C3F-4B1D-B90A-42B7E914EF2D}" presName="parTrans" presStyleLbl="sibTrans2D1" presStyleIdx="7" presStyleCnt="8"/>
      <dgm:spPr/>
    </dgm:pt>
    <dgm:pt modelId="{86F882C8-4A5D-48BB-A9F1-9FC4005AFF08}" type="pres">
      <dgm:prSet presAssocID="{DEF175A4-4C3F-4B1D-B90A-42B7E914EF2D}" presName="connectorText" presStyleLbl="sibTrans2D1" presStyleIdx="7" presStyleCnt="8"/>
      <dgm:spPr/>
    </dgm:pt>
    <dgm:pt modelId="{FE076BC7-9A8A-464F-8D03-F4A92E16FB2A}" type="pres">
      <dgm:prSet presAssocID="{BD0BCD68-40F1-4623-84C8-CD29466D6D23}" presName="node" presStyleLbl="node1" presStyleIdx="7" presStyleCnt="8">
        <dgm:presLayoutVars>
          <dgm:bulletEnabled val="1"/>
        </dgm:presLayoutVars>
      </dgm:prSet>
      <dgm:spPr/>
    </dgm:pt>
  </dgm:ptLst>
  <dgm:cxnLst>
    <dgm:cxn modelId="{1E15C800-E83D-40C8-AFC7-9BC6E1DDBCC1}" type="presOf" srcId="{0F49F37D-1C69-40FC-AC80-929B38100637}" destId="{46529FCA-BA7F-4896-9F6A-D81831206631}" srcOrd="1" destOrd="0" presId="urn:microsoft.com/office/officeart/2005/8/layout/radial5"/>
    <dgm:cxn modelId="{44BA1A05-5FA8-48DA-A48C-540CAB7F2A84}" type="presOf" srcId="{9B32B026-AA0A-41C9-AB86-6972FD59102E}" destId="{69880163-A79F-48FC-8E38-DFC723E71A2A}" srcOrd="1" destOrd="0" presId="urn:microsoft.com/office/officeart/2005/8/layout/radial5"/>
    <dgm:cxn modelId="{44370B0B-B830-4B92-BA4E-A97B86F85FC5}" srcId="{12BFEAE6-E02E-4AFC-B8DC-689501FE240D}" destId="{1BF2C6FC-25D8-4DDC-AE50-6A610042EE6B}" srcOrd="1" destOrd="0" parTransId="{38BEB01C-9D41-43D9-ADCD-FFA229C50483}" sibTransId="{A49127DA-441D-438E-9075-C117C10D0176}"/>
    <dgm:cxn modelId="{7E01B011-8519-4F16-A09C-B07A85918344}" type="presOf" srcId="{38BEB01C-9D41-43D9-ADCD-FFA229C50483}" destId="{5E3ACF42-DA5E-41C1-A733-56F00B90A85A}" srcOrd="0" destOrd="0" presId="urn:microsoft.com/office/officeart/2005/8/layout/radial5"/>
    <dgm:cxn modelId="{CA48A218-4D9D-4725-99B1-27EF1339CC9F}" type="presOf" srcId="{1BF2C6FC-25D8-4DDC-AE50-6A610042EE6B}" destId="{11C14424-9434-4B67-B65B-EEABE7399652}" srcOrd="0" destOrd="0" presId="urn:microsoft.com/office/officeart/2005/8/layout/radial5"/>
    <dgm:cxn modelId="{B624F719-A3F9-44F6-AE4F-264517BE6EA5}" srcId="{12BFEAE6-E02E-4AFC-B8DC-689501FE240D}" destId="{8232593F-9590-40B7-B0E8-3FFBD5E5FA5F}" srcOrd="0" destOrd="0" parTransId="{9B32B026-AA0A-41C9-AB86-6972FD59102E}" sibTransId="{F5986F1B-AFBA-46DC-A417-559A04C15515}"/>
    <dgm:cxn modelId="{5916321C-6433-4436-B362-0D9B9FCBEADC}" type="presOf" srcId="{FCB11446-62D6-4306-A65C-140F3B0D9431}" destId="{45F20B81-542B-4434-BDCD-3806C83B3916}" srcOrd="1" destOrd="0" presId="urn:microsoft.com/office/officeart/2005/8/layout/radial5"/>
    <dgm:cxn modelId="{E6551F1D-A086-47FB-857E-9C54EADC779C}" type="presOf" srcId="{FCB11446-62D6-4306-A65C-140F3B0D9431}" destId="{F1CA0176-057B-46C7-B916-E89382D8CCBC}" srcOrd="0" destOrd="0" presId="urn:microsoft.com/office/officeart/2005/8/layout/radial5"/>
    <dgm:cxn modelId="{BAAD6C2A-30C0-4A09-A2E1-14C2BF84DE68}" type="presOf" srcId="{14030932-E470-49E3-AFF0-EEEB62578B7F}" destId="{0D4E0CA4-1381-4355-A69F-3EBBF07C0C04}" srcOrd="1" destOrd="0" presId="urn:microsoft.com/office/officeart/2005/8/layout/radial5"/>
    <dgm:cxn modelId="{3ECD332C-E429-46D6-AA18-798E27282141}" type="presOf" srcId="{DEF175A4-4C3F-4B1D-B90A-42B7E914EF2D}" destId="{10F02D91-70B6-4581-8EF6-FE783B522FA7}" srcOrd="0" destOrd="0" presId="urn:microsoft.com/office/officeart/2005/8/layout/radial5"/>
    <dgm:cxn modelId="{8E4D252D-FABD-491E-9039-4CB008EF0F4B}" type="presOf" srcId="{81561E6E-717B-4D78-A7D2-D23C07B665BC}" destId="{26283AC1-C234-4E1F-B212-5F93858D4D5F}" srcOrd="0" destOrd="0" presId="urn:microsoft.com/office/officeart/2005/8/layout/radial5"/>
    <dgm:cxn modelId="{21901465-1F75-4A21-B2AB-85AA6DB4B096}" srcId="{12BFEAE6-E02E-4AFC-B8DC-689501FE240D}" destId="{81561E6E-717B-4D78-A7D2-D23C07B665BC}" srcOrd="3" destOrd="0" parTransId="{14030932-E470-49E3-AFF0-EEEB62578B7F}" sibTransId="{0724DCA3-1A86-472B-924F-3D86142AFCF6}"/>
    <dgm:cxn modelId="{86A9F36B-DD19-4EFF-9BBE-04882ED824A9}" type="presOf" srcId="{662A6E0F-7A7B-49B9-BCE6-D74FE2F08628}" destId="{82FA6338-875B-4028-AE74-F4B42C97F14B}" srcOrd="0" destOrd="0" presId="urn:microsoft.com/office/officeart/2005/8/layout/radial5"/>
    <dgm:cxn modelId="{4521F26C-1515-4141-A82B-7DB3E12A7177}" type="presOf" srcId="{21404F5A-61D6-4067-9CA1-576E5EB4F0F7}" destId="{E3232CCF-80C8-4CEE-A213-C43697345CBF}" srcOrd="0" destOrd="0" presId="urn:microsoft.com/office/officeart/2005/8/layout/radial5"/>
    <dgm:cxn modelId="{90532850-7A75-4198-A2C1-D18F684475DC}" srcId="{12BFEAE6-E02E-4AFC-B8DC-689501FE240D}" destId="{C1CDD396-5CCB-4715-BF24-DE8576B83EBC}" srcOrd="5" destOrd="0" parTransId="{14D7E25F-225A-424B-B65C-FCFEB2253D6F}" sibTransId="{C6D9C5C6-2682-4B45-99A4-50706F777770}"/>
    <dgm:cxn modelId="{E87CFF72-BA17-4AD9-A8C6-037ACB22D49C}" type="presOf" srcId="{CCB6F663-6066-4360-BF81-512EBF39B895}" destId="{6BF770A5-1594-4E60-8B2F-5A9D23B810C2}" srcOrd="1" destOrd="0" presId="urn:microsoft.com/office/officeart/2005/8/layout/radial5"/>
    <dgm:cxn modelId="{38364857-B968-4B1D-AD1E-2ACCC8B1B143}" srcId="{12BFEAE6-E02E-4AFC-B8DC-689501FE240D}" destId="{BD0BCD68-40F1-4623-84C8-CD29466D6D23}" srcOrd="7" destOrd="0" parTransId="{DEF175A4-4C3F-4B1D-B90A-42B7E914EF2D}" sibTransId="{B68805DB-FC19-4976-92A7-E32A8D569B57}"/>
    <dgm:cxn modelId="{8AF1047A-08EF-4BDE-B8D8-D4794205FFDC}" type="presOf" srcId="{38BEB01C-9D41-43D9-ADCD-FFA229C50483}" destId="{E8495576-4EDB-4BD8-A8F0-DF0D2217930B}" srcOrd="1" destOrd="0" presId="urn:microsoft.com/office/officeart/2005/8/layout/radial5"/>
    <dgm:cxn modelId="{5242DC5A-A27E-4279-B392-562A14269FA0}" type="presOf" srcId="{3680537F-5594-43F8-BEDF-88A0A023CA91}" destId="{0F750062-C9C6-461F-9E3C-E15C1E063F7B}" srcOrd="0" destOrd="0" presId="urn:microsoft.com/office/officeart/2005/8/layout/radial5"/>
    <dgm:cxn modelId="{032C6F81-BCF4-48B6-9E4F-44969214D203}" type="presOf" srcId="{14D7E25F-225A-424B-B65C-FCFEB2253D6F}" destId="{323C1E2E-10F3-41A6-AB1E-D7E9A8588298}" srcOrd="0" destOrd="0" presId="urn:microsoft.com/office/officeart/2005/8/layout/radial5"/>
    <dgm:cxn modelId="{BBE85486-D1E1-47A3-AA8E-3BE43FBFEDA6}" type="presOf" srcId="{8232593F-9590-40B7-B0E8-3FFBD5E5FA5F}" destId="{690A1372-DD16-4926-B0CE-A2C707F42EB3}" srcOrd="0" destOrd="0" presId="urn:microsoft.com/office/officeart/2005/8/layout/radial5"/>
    <dgm:cxn modelId="{BC81CE90-2BCC-4087-B8D9-EA1516723C24}" srcId="{12BFEAE6-E02E-4AFC-B8DC-689501FE240D}" destId="{3680537F-5594-43F8-BEDF-88A0A023CA91}" srcOrd="2" destOrd="0" parTransId="{CCB6F663-6066-4360-BF81-512EBF39B895}" sibTransId="{A2849139-61F7-4F57-9852-C380979C2AF0}"/>
    <dgm:cxn modelId="{185DD892-E2DD-44A8-92B2-A414771846AC}" type="presOf" srcId="{12BFEAE6-E02E-4AFC-B8DC-689501FE240D}" destId="{540CC6ED-DD25-43FD-8C44-3335A763FD11}" srcOrd="0" destOrd="0" presId="urn:microsoft.com/office/officeart/2005/8/layout/radial5"/>
    <dgm:cxn modelId="{B379E193-F261-449C-8B4A-6F320B1A5C07}" srcId="{12BFEAE6-E02E-4AFC-B8DC-689501FE240D}" destId="{21404F5A-61D6-4067-9CA1-576E5EB4F0F7}" srcOrd="6" destOrd="0" parTransId="{0F49F37D-1C69-40FC-AC80-929B38100637}" sibTransId="{5B4587CC-1520-4340-8A76-A23EAD6DC83A}"/>
    <dgm:cxn modelId="{559F61A3-5A4E-4CDF-83F8-2EDD8FAB2E1A}" srcId="{12BFEAE6-E02E-4AFC-B8DC-689501FE240D}" destId="{662A6E0F-7A7B-49B9-BCE6-D74FE2F08628}" srcOrd="4" destOrd="0" parTransId="{FCB11446-62D6-4306-A65C-140F3B0D9431}" sibTransId="{46A88D34-AF47-468C-923A-6ABA4232424C}"/>
    <dgm:cxn modelId="{9925C0B7-32BF-4905-B3D1-EDE0401F706C}" type="presOf" srcId="{DEF175A4-4C3F-4B1D-B90A-42B7E914EF2D}" destId="{86F882C8-4A5D-48BB-A9F1-9FC4005AFF08}" srcOrd="1" destOrd="0" presId="urn:microsoft.com/office/officeart/2005/8/layout/radial5"/>
    <dgm:cxn modelId="{69515FBA-AEEE-4A5D-B1C0-2F11CA85B216}" type="presOf" srcId="{CCB6F663-6066-4360-BF81-512EBF39B895}" destId="{F078500B-290A-4FB3-BB20-167A6FA82653}" srcOrd="0" destOrd="0" presId="urn:microsoft.com/office/officeart/2005/8/layout/radial5"/>
    <dgm:cxn modelId="{B8368CBB-A7B2-4B2C-8174-5903A4940633}" type="presOf" srcId="{C1CDD396-5CCB-4715-BF24-DE8576B83EBC}" destId="{D8E21B88-02DF-4011-AFDA-BC7005DFD185}" srcOrd="0" destOrd="0" presId="urn:microsoft.com/office/officeart/2005/8/layout/radial5"/>
    <dgm:cxn modelId="{F3AE39BD-7FDA-4059-A3F2-07914171CA26}" type="presOf" srcId="{14030932-E470-49E3-AFF0-EEEB62578B7F}" destId="{E84CEED4-967C-4E6A-AC73-1F600B63544C}" srcOrd="0" destOrd="0" presId="urn:microsoft.com/office/officeart/2005/8/layout/radial5"/>
    <dgm:cxn modelId="{44C003D2-4CF0-45EC-8C97-73895B6834EC}" type="presOf" srcId="{14D7E25F-225A-424B-B65C-FCFEB2253D6F}" destId="{9276A494-541F-4D71-BB2F-095E0D4BF037}" srcOrd="1" destOrd="0" presId="urn:microsoft.com/office/officeart/2005/8/layout/radial5"/>
    <dgm:cxn modelId="{A0187BDD-0862-4FFC-AA11-DAAFF6812053}" type="presOf" srcId="{0F49F37D-1C69-40FC-AC80-929B38100637}" destId="{5E37D052-76BF-416A-AD90-E625B52DFC60}" srcOrd="0" destOrd="0" presId="urn:microsoft.com/office/officeart/2005/8/layout/radial5"/>
    <dgm:cxn modelId="{02074CE3-A45A-4C4A-8B51-B923F25E003E}" type="presOf" srcId="{AEB37244-B0CB-4B18-BC0F-8AB063AA7D3C}" destId="{3C10D766-B022-4ECE-A205-8F5F6B8B3D6F}" srcOrd="0" destOrd="0" presId="urn:microsoft.com/office/officeart/2005/8/layout/radial5"/>
    <dgm:cxn modelId="{146184E8-B7A7-488C-9802-371B623C7B0D}" srcId="{AEB37244-B0CB-4B18-BC0F-8AB063AA7D3C}" destId="{12BFEAE6-E02E-4AFC-B8DC-689501FE240D}" srcOrd="0" destOrd="0" parTransId="{9374E3D9-55D0-40A9-94A2-AD24334FE81B}" sibTransId="{33F4EAAA-0107-4D58-BC22-945F35EAADAA}"/>
    <dgm:cxn modelId="{9125F1F2-21C0-4253-9A2D-8934EFA377A5}" type="presOf" srcId="{9B32B026-AA0A-41C9-AB86-6972FD59102E}" destId="{AEB5E74D-C8CD-413F-8789-225CD2CC433C}" srcOrd="0" destOrd="0" presId="urn:microsoft.com/office/officeart/2005/8/layout/radial5"/>
    <dgm:cxn modelId="{698BDBF5-46D9-4195-BB27-50C09A2D1E1B}" type="presOf" srcId="{BD0BCD68-40F1-4623-84C8-CD29466D6D23}" destId="{FE076BC7-9A8A-464F-8D03-F4A92E16FB2A}" srcOrd="0" destOrd="0" presId="urn:microsoft.com/office/officeart/2005/8/layout/radial5"/>
    <dgm:cxn modelId="{F8CBDBED-A2C4-4467-AEB5-CBD883C70207}" type="presParOf" srcId="{3C10D766-B022-4ECE-A205-8F5F6B8B3D6F}" destId="{540CC6ED-DD25-43FD-8C44-3335A763FD11}" srcOrd="0" destOrd="0" presId="urn:microsoft.com/office/officeart/2005/8/layout/radial5"/>
    <dgm:cxn modelId="{E5DBED67-DAE6-4D36-8840-5F0F6E91AB19}" type="presParOf" srcId="{3C10D766-B022-4ECE-A205-8F5F6B8B3D6F}" destId="{AEB5E74D-C8CD-413F-8789-225CD2CC433C}" srcOrd="1" destOrd="0" presId="urn:microsoft.com/office/officeart/2005/8/layout/radial5"/>
    <dgm:cxn modelId="{E2974204-705A-48EE-B2E7-845D51120AF2}" type="presParOf" srcId="{AEB5E74D-C8CD-413F-8789-225CD2CC433C}" destId="{69880163-A79F-48FC-8E38-DFC723E71A2A}" srcOrd="0" destOrd="0" presId="urn:microsoft.com/office/officeart/2005/8/layout/radial5"/>
    <dgm:cxn modelId="{DF11AE48-793F-4756-93D2-A448983D596C}" type="presParOf" srcId="{3C10D766-B022-4ECE-A205-8F5F6B8B3D6F}" destId="{690A1372-DD16-4926-B0CE-A2C707F42EB3}" srcOrd="2" destOrd="0" presId="urn:microsoft.com/office/officeart/2005/8/layout/radial5"/>
    <dgm:cxn modelId="{655B249E-09C2-4AFD-B0C5-DAFD992238A9}" type="presParOf" srcId="{3C10D766-B022-4ECE-A205-8F5F6B8B3D6F}" destId="{5E3ACF42-DA5E-41C1-A733-56F00B90A85A}" srcOrd="3" destOrd="0" presId="urn:microsoft.com/office/officeart/2005/8/layout/radial5"/>
    <dgm:cxn modelId="{AA913281-B97E-4734-B9DE-8D01C92B1FFD}" type="presParOf" srcId="{5E3ACF42-DA5E-41C1-A733-56F00B90A85A}" destId="{E8495576-4EDB-4BD8-A8F0-DF0D2217930B}" srcOrd="0" destOrd="0" presId="urn:microsoft.com/office/officeart/2005/8/layout/radial5"/>
    <dgm:cxn modelId="{63D98D1B-6D6C-41D9-8348-3B5A593775F3}" type="presParOf" srcId="{3C10D766-B022-4ECE-A205-8F5F6B8B3D6F}" destId="{11C14424-9434-4B67-B65B-EEABE7399652}" srcOrd="4" destOrd="0" presId="urn:microsoft.com/office/officeart/2005/8/layout/radial5"/>
    <dgm:cxn modelId="{6F3F14E1-473E-433F-88E4-1125E398183D}" type="presParOf" srcId="{3C10D766-B022-4ECE-A205-8F5F6B8B3D6F}" destId="{F078500B-290A-4FB3-BB20-167A6FA82653}" srcOrd="5" destOrd="0" presId="urn:microsoft.com/office/officeart/2005/8/layout/radial5"/>
    <dgm:cxn modelId="{72F6FA51-6DB0-4A56-9604-A84F7935DE85}" type="presParOf" srcId="{F078500B-290A-4FB3-BB20-167A6FA82653}" destId="{6BF770A5-1594-4E60-8B2F-5A9D23B810C2}" srcOrd="0" destOrd="0" presId="urn:microsoft.com/office/officeart/2005/8/layout/radial5"/>
    <dgm:cxn modelId="{23B46803-B340-4355-99E0-5C9AC4AAC687}" type="presParOf" srcId="{3C10D766-B022-4ECE-A205-8F5F6B8B3D6F}" destId="{0F750062-C9C6-461F-9E3C-E15C1E063F7B}" srcOrd="6" destOrd="0" presId="urn:microsoft.com/office/officeart/2005/8/layout/radial5"/>
    <dgm:cxn modelId="{1751BE80-6DFF-4FCD-8E08-010B0D9520A6}" type="presParOf" srcId="{3C10D766-B022-4ECE-A205-8F5F6B8B3D6F}" destId="{E84CEED4-967C-4E6A-AC73-1F600B63544C}" srcOrd="7" destOrd="0" presId="urn:microsoft.com/office/officeart/2005/8/layout/radial5"/>
    <dgm:cxn modelId="{09FE675E-ABF6-4A27-B952-C3F5B6B8C325}" type="presParOf" srcId="{E84CEED4-967C-4E6A-AC73-1F600B63544C}" destId="{0D4E0CA4-1381-4355-A69F-3EBBF07C0C04}" srcOrd="0" destOrd="0" presId="urn:microsoft.com/office/officeart/2005/8/layout/radial5"/>
    <dgm:cxn modelId="{F6325483-6EE6-4AFF-AD11-8B1845F37590}" type="presParOf" srcId="{3C10D766-B022-4ECE-A205-8F5F6B8B3D6F}" destId="{26283AC1-C234-4E1F-B212-5F93858D4D5F}" srcOrd="8" destOrd="0" presId="urn:microsoft.com/office/officeart/2005/8/layout/radial5"/>
    <dgm:cxn modelId="{9446F8A0-4B44-44F4-A33C-7EC3042951C7}" type="presParOf" srcId="{3C10D766-B022-4ECE-A205-8F5F6B8B3D6F}" destId="{F1CA0176-057B-46C7-B916-E89382D8CCBC}" srcOrd="9" destOrd="0" presId="urn:microsoft.com/office/officeart/2005/8/layout/radial5"/>
    <dgm:cxn modelId="{1364D749-EB47-489A-92D3-0E9D63F133EE}" type="presParOf" srcId="{F1CA0176-057B-46C7-B916-E89382D8CCBC}" destId="{45F20B81-542B-4434-BDCD-3806C83B3916}" srcOrd="0" destOrd="0" presId="urn:microsoft.com/office/officeart/2005/8/layout/radial5"/>
    <dgm:cxn modelId="{A39A3457-1423-4E2E-9F94-3856EA268AFB}" type="presParOf" srcId="{3C10D766-B022-4ECE-A205-8F5F6B8B3D6F}" destId="{82FA6338-875B-4028-AE74-F4B42C97F14B}" srcOrd="10" destOrd="0" presId="urn:microsoft.com/office/officeart/2005/8/layout/radial5"/>
    <dgm:cxn modelId="{353A604E-2678-4921-BC6B-3F986049160E}" type="presParOf" srcId="{3C10D766-B022-4ECE-A205-8F5F6B8B3D6F}" destId="{323C1E2E-10F3-41A6-AB1E-D7E9A8588298}" srcOrd="11" destOrd="0" presId="urn:microsoft.com/office/officeart/2005/8/layout/radial5"/>
    <dgm:cxn modelId="{D2452AAA-2A9F-4D69-81E7-FA7482AE00E2}" type="presParOf" srcId="{323C1E2E-10F3-41A6-AB1E-D7E9A8588298}" destId="{9276A494-541F-4D71-BB2F-095E0D4BF037}" srcOrd="0" destOrd="0" presId="urn:microsoft.com/office/officeart/2005/8/layout/radial5"/>
    <dgm:cxn modelId="{BA9EF496-3CC0-4BE3-9312-3C3E7F50EC91}" type="presParOf" srcId="{3C10D766-B022-4ECE-A205-8F5F6B8B3D6F}" destId="{D8E21B88-02DF-4011-AFDA-BC7005DFD185}" srcOrd="12" destOrd="0" presId="urn:microsoft.com/office/officeart/2005/8/layout/radial5"/>
    <dgm:cxn modelId="{4FAA9534-E9DA-4BFA-AAC0-78EBA28F0E45}" type="presParOf" srcId="{3C10D766-B022-4ECE-A205-8F5F6B8B3D6F}" destId="{5E37D052-76BF-416A-AD90-E625B52DFC60}" srcOrd="13" destOrd="0" presId="urn:microsoft.com/office/officeart/2005/8/layout/radial5"/>
    <dgm:cxn modelId="{F960551A-E2EC-42A8-AA98-E76F54223C2E}" type="presParOf" srcId="{5E37D052-76BF-416A-AD90-E625B52DFC60}" destId="{46529FCA-BA7F-4896-9F6A-D81831206631}" srcOrd="0" destOrd="0" presId="urn:microsoft.com/office/officeart/2005/8/layout/radial5"/>
    <dgm:cxn modelId="{EBD263FF-B950-4311-BA44-2DDC2F049AD2}" type="presParOf" srcId="{3C10D766-B022-4ECE-A205-8F5F6B8B3D6F}" destId="{E3232CCF-80C8-4CEE-A213-C43697345CBF}" srcOrd="14" destOrd="0" presId="urn:microsoft.com/office/officeart/2005/8/layout/radial5"/>
    <dgm:cxn modelId="{AF2073A9-E580-467C-AB0D-426BE880CA59}" type="presParOf" srcId="{3C10D766-B022-4ECE-A205-8F5F6B8B3D6F}" destId="{10F02D91-70B6-4581-8EF6-FE783B522FA7}" srcOrd="15" destOrd="0" presId="urn:microsoft.com/office/officeart/2005/8/layout/radial5"/>
    <dgm:cxn modelId="{AC7A8741-6C3D-4355-A089-465B0973865B}" type="presParOf" srcId="{10F02D91-70B6-4581-8EF6-FE783B522FA7}" destId="{86F882C8-4A5D-48BB-A9F1-9FC4005AFF08}" srcOrd="0" destOrd="0" presId="urn:microsoft.com/office/officeart/2005/8/layout/radial5"/>
    <dgm:cxn modelId="{9A58DEFA-C0D1-4C47-95EC-63F5943FADDD}" type="presParOf" srcId="{3C10D766-B022-4ECE-A205-8F5F6B8B3D6F}" destId="{FE076BC7-9A8A-464F-8D03-F4A92E16FB2A}"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DE5B8-DECA-EA47-851D-998BE136C8EA}" type="doc">
      <dgm:prSet loTypeId="urn:microsoft.com/office/officeart/2009/3/layout/BlockDescendingList" loCatId="" qsTypeId="urn:microsoft.com/office/officeart/2005/8/quickstyle/simple4" qsCatId="simple" csTypeId="urn:microsoft.com/office/officeart/2005/8/colors/colorful4" csCatId="colorful" phldr="1"/>
      <dgm:spPr/>
      <dgm:t>
        <a:bodyPr/>
        <a:lstStyle/>
        <a:p>
          <a:endParaRPr lang="en-US"/>
        </a:p>
      </dgm:t>
    </dgm:pt>
    <dgm:pt modelId="{7D6373B1-DFC7-5F40-8DE7-7033DEA23F82}">
      <dgm:prSet phldrT="[Text]"/>
      <dgm:spPr>
        <a:solidFill>
          <a:srgbClr val="FFFF00"/>
        </a:solidFill>
      </dgm:spPr>
      <dgm:t>
        <a:bodyPr/>
        <a:lstStyle/>
        <a:p>
          <a:r>
            <a:rPr lang="en-US" dirty="0">
              <a:solidFill>
                <a:srgbClr val="FFFFFF"/>
              </a:solidFill>
              <a:latin typeface="Helvetica"/>
              <a:cs typeface="Helvetica"/>
            </a:rPr>
            <a:t>Subjects</a:t>
          </a:r>
        </a:p>
      </dgm:t>
    </dgm:pt>
    <dgm:pt modelId="{C603462C-F209-1D4F-9102-CFDED30018BF}" type="parTrans" cxnId="{86B7E044-8DC5-0B4C-A575-0005D55BC6A7}">
      <dgm:prSet/>
      <dgm:spPr/>
      <dgm:t>
        <a:bodyPr/>
        <a:lstStyle/>
        <a:p>
          <a:endParaRPr lang="en-US">
            <a:solidFill>
              <a:schemeClr val="tx1"/>
            </a:solidFill>
          </a:endParaRPr>
        </a:p>
      </dgm:t>
    </dgm:pt>
    <dgm:pt modelId="{90933559-5419-C741-84AC-268A87DD5F0D}" type="sibTrans" cxnId="{86B7E044-8DC5-0B4C-A575-0005D55BC6A7}">
      <dgm:prSet/>
      <dgm:spPr/>
      <dgm:t>
        <a:bodyPr/>
        <a:lstStyle/>
        <a:p>
          <a:endParaRPr lang="en-US">
            <a:solidFill>
              <a:schemeClr val="tx1"/>
            </a:solidFill>
          </a:endParaRPr>
        </a:p>
      </dgm:t>
    </dgm:pt>
    <dgm:pt modelId="{6C9CF01B-FFCA-9E41-9574-1FF08A03C091}">
      <dgm:prSet phldrT="[Text]" custT="1"/>
      <dgm:spPr/>
      <dgm:t>
        <a:bodyPr/>
        <a:lstStyle/>
        <a:p>
          <a:r>
            <a:rPr lang="en-GB" sz="1100" dirty="0">
              <a:solidFill>
                <a:schemeClr val="tx1"/>
              </a:solidFill>
              <a:latin typeface="Helvetica"/>
              <a:cs typeface="Helvetica"/>
            </a:rPr>
            <a:t>Art Craft Design </a:t>
          </a:r>
          <a:endParaRPr lang="en-US" sz="1100" dirty="0">
            <a:solidFill>
              <a:schemeClr val="tx1"/>
            </a:solidFill>
            <a:latin typeface="Helvetica"/>
            <a:cs typeface="Helvetica"/>
          </a:endParaRPr>
        </a:p>
      </dgm:t>
    </dgm:pt>
    <dgm:pt modelId="{5E635518-168D-D545-8FCD-F3F6DB8D6536}" type="parTrans" cxnId="{95716B02-EC35-0F47-A8BA-1B157191DDAB}">
      <dgm:prSet/>
      <dgm:spPr/>
      <dgm:t>
        <a:bodyPr/>
        <a:lstStyle/>
        <a:p>
          <a:endParaRPr lang="en-US">
            <a:solidFill>
              <a:schemeClr val="tx1"/>
            </a:solidFill>
          </a:endParaRPr>
        </a:p>
      </dgm:t>
    </dgm:pt>
    <dgm:pt modelId="{B46B1AF4-9EA3-964D-8BAC-1EE307B8E7C1}" type="sibTrans" cxnId="{95716B02-EC35-0F47-A8BA-1B157191DDAB}">
      <dgm:prSet/>
      <dgm:spPr/>
      <dgm:t>
        <a:bodyPr/>
        <a:lstStyle/>
        <a:p>
          <a:endParaRPr lang="en-US">
            <a:solidFill>
              <a:schemeClr val="tx1"/>
            </a:solidFill>
          </a:endParaRPr>
        </a:p>
      </dgm:t>
    </dgm:pt>
    <dgm:pt modelId="{9B4CE9BF-62A1-D645-BF01-909799C70EE7}">
      <dgm:prSet phldrT="[Text]"/>
      <dgm:spPr>
        <a:solidFill>
          <a:srgbClr val="FFC000"/>
        </a:solidFill>
      </dgm:spPr>
      <dgm:t>
        <a:bodyPr/>
        <a:lstStyle/>
        <a:p>
          <a:r>
            <a:rPr lang="en-US" dirty="0">
              <a:solidFill>
                <a:srgbClr val="FFFFFF"/>
              </a:solidFill>
              <a:latin typeface="Helvetica"/>
              <a:cs typeface="Helvetica"/>
            </a:rPr>
            <a:t>Short Courses</a:t>
          </a:r>
        </a:p>
      </dgm:t>
    </dgm:pt>
    <dgm:pt modelId="{EEF11BFE-2823-E14C-A463-EB94765DDC17}" type="parTrans" cxnId="{8D51A81A-53F1-5D48-A358-BA54F9338A7A}">
      <dgm:prSet/>
      <dgm:spPr/>
      <dgm:t>
        <a:bodyPr/>
        <a:lstStyle/>
        <a:p>
          <a:endParaRPr lang="en-US">
            <a:solidFill>
              <a:schemeClr val="tx1"/>
            </a:solidFill>
          </a:endParaRPr>
        </a:p>
      </dgm:t>
    </dgm:pt>
    <dgm:pt modelId="{8A190649-6459-2D49-BD15-D7EAAEEEB1DE}" type="sibTrans" cxnId="{8D51A81A-53F1-5D48-A358-BA54F9338A7A}">
      <dgm:prSet/>
      <dgm:spPr/>
      <dgm:t>
        <a:bodyPr/>
        <a:lstStyle/>
        <a:p>
          <a:endParaRPr lang="en-US">
            <a:solidFill>
              <a:schemeClr val="tx1"/>
            </a:solidFill>
          </a:endParaRPr>
        </a:p>
      </dgm:t>
    </dgm:pt>
    <dgm:pt modelId="{7EC46B84-B91C-A443-8B53-47F79E1E8253}">
      <dgm:prSet phldrT="[Text]" custT="1"/>
      <dgm:spPr/>
      <dgm:t>
        <a:bodyPr/>
        <a:lstStyle/>
        <a:p>
          <a:r>
            <a:rPr lang="en-GB" sz="1100" dirty="0">
              <a:solidFill>
                <a:schemeClr val="tx1"/>
              </a:solidFill>
              <a:latin typeface="Helvetica"/>
              <a:cs typeface="Helvetica"/>
            </a:rPr>
            <a:t>Civic, Social and Political Education</a:t>
          </a:r>
        </a:p>
        <a:p>
          <a:r>
            <a:rPr lang="en-GB" sz="1100" dirty="0">
              <a:solidFill>
                <a:schemeClr val="tx1"/>
              </a:solidFill>
              <a:latin typeface="Helvetica"/>
              <a:cs typeface="Helvetica"/>
            </a:rPr>
            <a:t>Digital Media Literacy</a:t>
          </a:r>
        </a:p>
        <a:p>
          <a:r>
            <a:rPr lang="en-GB" sz="1100" dirty="0">
              <a:solidFill>
                <a:schemeClr val="tx1"/>
              </a:solidFill>
              <a:latin typeface="Helvetica"/>
              <a:cs typeface="Helvetica"/>
            </a:rPr>
            <a:t>Social, Personal and Health Education</a:t>
          </a:r>
        </a:p>
        <a:p>
          <a:r>
            <a:rPr lang="en-GB" sz="1100" dirty="0">
              <a:solidFill>
                <a:schemeClr val="tx1"/>
              </a:solidFill>
              <a:latin typeface="Helvetica"/>
              <a:cs typeface="Helvetica"/>
            </a:rPr>
            <a:t>Physical Education</a:t>
          </a:r>
        </a:p>
        <a:p>
          <a:r>
            <a:rPr lang="en-GB" sz="1100" dirty="0">
              <a:solidFill>
                <a:schemeClr val="tx1"/>
              </a:solidFill>
              <a:latin typeface="Helvetica"/>
              <a:cs typeface="Helvetica"/>
            </a:rPr>
            <a:t>Chinese </a:t>
          </a:r>
        </a:p>
        <a:p>
          <a:r>
            <a:rPr lang="en-GB" sz="1100" dirty="0">
              <a:solidFill>
                <a:schemeClr val="tx1"/>
              </a:solidFill>
              <a:latin typeface="Helvetica"/>
              <a:cs typeface="Helvetica"/>
            </a:rPr>
            <a:t>Artistic Performance</a:t>
          </a:r>
        </a:p>
        <a:p>
          <a:r>
            <a:rPr lang="en-GB" sz="1100" dirty="0">
              <a:solidFill>
                <a:schemeClr val="tx1"/>
              </a:solidFill>
              <a:latin typeface="Helvetica"/>
              <a:cs typeface="Helvetica"/>
            </a:rPr>
            <a:t>Programming and Coding</a:t>
          </a:r>
        </a:p>
        <a:p>
          <a:r>
            <a:rPr lang="en-US" sz="1100" dirty="0">
              <a:solidFill>
                <a:schemeClr val="tx1"/>
              </a:solidFill>
              <a:latin typeface="Helvetica"/>
              <a:cs typeface="Helvetica"/>
            </a:rPr>
            <a:t>Personal Project; Caring for Animals (Level 2)</a:t>
          </a:r>
        </a:p>
        <a:p>
          <a:endParaRPr lang="en-US" sz="1100" dirty="0">
            <a:solidFill>
              <a:schemeClr val="tx1"/>
            </a:solidFill>
            <a:latin typeface="Helvetica"/>
            <a:cs typeface="Helvetica"/>
          </a:endParaRPr>
        </a:p>
        <a:p>
          <a:r>
            <a:rPr lang="en-US" sz="1100" dirty="0">
              <a:solidFill>
                <a:schemeClr val="tx1"/>
              </a:solidFill>
              <a:latin typeface="Helvetica"/>
              <a:cs typeface="Helvetica"/>
            </a:rPr>
            <a:t>...and school developed short courses.</a:t>
          </a:r>
        </a:p>
      </dgm:t>
    </dgm:pt>
    <dgm:pt modelId="{AFE9FDF6-755A-5046-8694-ADCD42754798}" type="parTrans" cxnId="{EC1BC298-3B28-9142-8671-58C43B8EC53C}">
      <dgm:prSet/>
      <dgm:spPr/>
      <dgm:t>
        <a:bodyPr/>
        <a:lstStyle/>
        <a:p>
          <a:endParaRPr lang="en-US">
            <a:solidFill>
              <a:schemeClr val="tx1"/>
            </a:solidFill>
          </a:endParaRPr>
        </a:p>
      </dgm:t>
    </dgm:pt>
    <dgm:pt modelId="{94DFD146-A85F-0047-B98C-C39B461AE8CA}" type="sibTrans" cxnId="{EC1BC298-3B28-9142-8671-58C43B8EC53C}">
      <dgm:prSet/>
      <dgm:spPr/>
      <dgm:t>
        <a:bodyPr/>
        <a:lstStyle/>
        <a:p>
          <a:endParaRPr lang="en-US">
            <a:solidFill>
              <a:schemeClr val="tx1"/>
            </a:solidFill>
          </a:endParaRPr>
        </a:p>
      </dgm:t>
    </dgm:pt>
    <dgm:pt modelId="{7EEAE7D5-AEDA-6748-9187-82D02859F888}">
      <dgm:prSet phldrT="[Text]"/>
      <dgm:spPr>
        <a:solidFill>
          <a:srgbClr val="FF0000"/>
        </a:solidFill>
      </dgm:spPr>
      <dgm:t>
        <a:bodyPr/>
        <a:lstStyle/>
        <a:p>
          <a:r>
            <a:rPr lang="en-US" dirty="0">
              <a:solidFill>
                <a:srgbClr val="FFFFFF"/>
              </a:solidFill>
              <a:latin typeface="Helvetica"/>
              <a:cs typeface="Helvetica"/>
            </a:rPr>
            <a:t>Priority Learning Units</a:t>
          </a:r>
        </a:p>
      </dgm:t>
    </dgm:pt>
    <dgm:pt modelId="{72DAEFCF-663C-A74F-AD3A-EE4441D01B66}" type="parTrans" cxnId="{3C8D6B78-077B-474F-9F00-6A6429BB5644}">
      <dgm:prSet/>
      <dgm:spPr/>
      <dgm:t>
        <a:bodyPr/>
        <a:lstStyle/>
        <a:p>
          <a:endParaRPr lang="en-US">
            <a:solidFill>
              <a:schemeClr val="tx1"/>
            </a:solidFill>
          </a:endParaRPr>
        </a:p>
      </dgm:t>
    </dgm:pt>
    <dgm:pt modelId="{AF78965A-EE6F-D14D-9D42-E5E23A781D6D}" type="sibTrans" cxnId="{3C8D6B78-077B-474F-9F00-6A6429BB5644}">
      <dgm:prSet/>
      <dgm:spPr/>
      <dgm:t>
        <a:bodyPr/>
        <a:lstStyle/>
        <a:p>
          <a:endParaRPr lang="en-US">
            <a:solidFill>
              <a:schemeClr val="tx1"/>
            </a:solidFill>
          </a:endParaRPr>
        </a:p>
      </dgm:t>
    </dgm:pt>
    <dgm:pt modelId="{7C69C5AE-B832-AE43-95D7-B2318CA88536}">
      <dgm:prSet phldrT="[Text]" custT="1"/>
      <dgm:spPr/>
      <dgm:t>
        <a:bodyPr/>
        <a:lstStyle/>
        <a:p>
          <a:r>
            <a:rPr lang="en-IE" sz="1200" b="1" dirty="0">
              <a:solidFill>
                <a:schemeClr val="tx1"/>
              </a:solidFill>
              <a:latin typeface="Helvetica"/>
              <a:cs typeface="Helvetica"/>
            </a:rPr>
            <a:t>Level 2 Qualification</a:t>
          </a:r>
          <a:endParaRPr lang="en-US" sz="1200" dirty="0">
            <a:solidFill>
              <a:schemeClr val="tx1"/>
            </a:solidFill>
            <a:latin typeface="Helvetica"/>
            <a:cs typeface="Helvetica"/>
          </a:endParaRPr>
        </a:p>
      </dgm:t>
    </dgm:pt>
    <dgm:pt modelId="{E4EE43F8-35C8-2A42-95D9-87646D113697}" type="parTrans" cxnId="{742B7AE8-A855-4D4D-84AF-411129532EEE}">
      <dgm:prSet/>
      <dgm:spPr/>
      <dgm:t>
        <a:bodyPr/>
        <a:lstStyle/>
        <a:p>
          <a:endParaRPr lang="en-US">
            <a:solidFill>
              <a:schemeClr val="tx1"/>
            </a:solidFill>
          </a:endParaRPr>
        </a:p>
      </dgm:t>
    </dgm:pt>
    <dgm:pt modelId="{82E83DB3-6C9D-3040-B1BC-F219EE9B4091}" type="sibTrans" cxnId="{742B7AE8-A855-4D4D-84AF-411129532EEE}">
      <dgm:prSet/>
      <dgm:spPr/>
      <dgm:t>
        <a:bodyPr/>
        <a:lstStyle/>
        <a:p>
          <a:endParaRPr lang="en-US">
            <a:solidFill>
              <a:schemeClr val="tx1"/>
            </a:solidFill>
          </a:endParaRPr>
        </a:p>
      </dgm:t>
    </dgm:pt>
    <dgm:pt modelId="{C8B80429-DAA7-4D45-898B-875009C36673}">
      <dgm:prSet custT="1"/>
      <dgm:spPr/>
      <dgm:t>
        <a:bodyPr/>
        <a:lstStyle/>
        <a:p>
          <a:pPr>
            <a:spcBef>
              <a:spcPct val="0"/>
            </a:spcBef>
          </a:pPr>
          <a:r>
            <a:rPr lang="en-US" sz="1100" b="1" dirty="0">
              <a:solidFill>
                <a:schemeClr val="tx1"/>
              </a:solidFill>
              <a:latin typeface="Helvetica"/>
              <a:cs typeface="Helvetica"/>
            </a:rPr>
            <a:t>Such as...</a:t>
          </a:r>
        </a:p>
        <a:p>
          <a:pPr>
            <a:spcBef>
              <a:spcPct val="0"/>
            </a:spcBef>
          </a:pPr>
          <a:endParaRPr lang="en-US" sz="1100" b="1" dirty="0">
            <a:solidFill>
              <a:schemeClr val="tx1"/>
            </a:solidFill>
            <a:latin typeface="Helvetica"/>
            <a:cs typeface="Helvetica"/>
          </a:endParaRPr>
        </a:p>
        <a:p>
          <a:pPr>
            <a:spcBef>
              <a:spcPct val="0"/>
            </a:spcBef>
          </a:pPr>
          <a:r>
            <a:rPr lang="en-IE" sz="1100" dirty="0">
              <a:solidFill>
                <a:schemeClr val="tx1"/>
              </a:solidFill>
              <a:latin typeface="Helvetica"/>
              <a:cs typeface="Helvetica"/>
            </a:rPr>
            <a:t>Participating in Homework Club/After School Study</a:t>
          </a:r>
        </a:p>
        <a:p>
          <a:pPr>
            <a:spcBef>
              <a:spcPct val="0"/>
            </a:spcBef>
          </a:pPr>
          <a:r>
            <a:rPr lang="en-IE" sz="1100" dirty="0">
              <a:solidFill>
                <a:schemeClr val="tx1"/>
              </a:solidFill>
              <a:latin typeface="Helvetica"/>
              <a:cs typeface="Helvetica"/>
            </a:rPr>
            <a:t>Junior/Senior Representative Council</a:t>
          </a:r>
        </a:p>
        <a:p>
          <a:pPr>
            <a:spcBef>
              <a:spcPct val="0"/>
            </a:spcBef>
          </a:pPr>
          <a:r>
            <a:rPr lang="en-IE" sz="1100" dirty="0">
              <a:solidFill>
                <a:schemeClr val="tx1"/>
              </a:solidFill>
              <a:latin typeface="Helvetica"/>
              <a:cs typeface="Helvetica"/>
            </a:rPr>
            <a:t>Junk </a:t>
          </a:r>
          <a:r>
            <a:rPr lang="en-IE" sz="1100" dirty="0" err="1">
              <a:solidFill>
                <a:schemeClr val="tx1"/>
              </a:solidFill>
              <a:latin typeface="Helvetica"/>
              <a:cs typeface="Helvetica"/>
            </a:rPr>
            <a:t>Kouture</a:t>
          </a:r>
          <a:endParaRPr lang="en-IE" sz="1100" dirty="0">
            <a:solidFill>
              <a:schemeClr val="tx1"/>
            </a:solidFill>
            <a:latin typeface="Helvetica"/>
            <a:cs typeface="Helvetica"/>
          </a:endParaRPr>
        </a:p>
        <a:p>
          <a:pPr>
            <a:spcBef>
              <a:spcPct val="0"/>
            </a:spcBef>
          </a:pPr>
          <a:r>
            <a:rPr lang="en-IE" sz="1100" dirty="0">
              <a:solidFill>
                <a:schemeClr val="tx1"/>
              </a:solidFill>
              <a:latin typeface="Helvetica"/>
              <a:cs typeface="Helvetica"/>
            </a:rPr>
            <a:t>Young Scientist</a:t>
          </a:r>
        </a:p>
        <a:p>
          <a:pPr>
            <a:spcBef>
              <a:spcPct val="0"/>
            </a:spcBef>
          </a:pPr>
          <a:r>
            <a:rPr lang="en-IE" sz="1100" dirty="0">
              <a:solidFill>
                <a:schemeClr val="tx1"/>
              </a:solidFill>
              <a:latin typeface="Helvetica"/>
              <a:cs typeface="Helvetica"/>
            </a:rPr>
            <a:t>Badminton Club</a:t>
          </a:r>
        </a:p>
        <a:p>
          <a:pPr>
            <a:spcBef>
              <a:spcPct val="0"/>
            </a:spcBef>
          </a:pPr>
          <a:r>
            <a:rPr lang="en-IE" sz="1100" dirty="0">
              <a:solidFill>
                <a:schemeClr val="tx1"/>
              </a:solidFill>
              <a:latin typeface="Helvetica"/>
              <a:cs typeface="Helvetica"/>
            </a:rPr>
            <a:t>Choir</a:t>
          </a:r>
        </a:p>
        <a:p>
          <a:pPr>
            <a:spcBef>
              <a:spcPct val="0"/>
            </a:spcBef>
          </a:pPr>
          <a:r>
            <a:rPr lang="en-IE" sz="1100" dirty="0">
              <a:solidFill>
                <a:schemeClr val="tx1"/>
              </a:solidFill>
              <a:latin typeface="Helvetica"/>
              <a:cs typeface="Helvetica"/>
            </a:rPr>
            <a:t>Etc. </a:t>
          </a:r>
        </a:p>
      </dgm:t>
    </dgm:pt>
    <dgm:pt modelId="{F0E3B9C7-F82F-4640-9D8E-CFA977714B5E}" type="parTrans" cxnId="{B29895AB-668D-064D-8289-3105D757DF38}">
      <dgm:prSet/>
      <dgm:spPr/>
      <dgm:t>
        <a:bodyPr/>
        <a:lstStyle/>
        <a:p>
          <a:endParaRPr lang="en-US">
            <a:solidFill>
              <a:schemeClr val="tx1"/>
            </a:solidFill>
          </a:endParaRPr>
        </a:p>
      </dgm:t>
    </dgm:pt>
    <dgm:pt modelId="{BA3E701A-6030-4B48-AA2D-EBD1C4D5CACA}" type="sibTrans" cxnId="{B29895AB-668D-064D-8289-3105D757DF38}">
      <dgm:prSet/>
      <dgm:spPr/>
      <dgm:t>
        <a:bodyPr/>
        <a:lstStyle/>
        <a:p>
          <a:endParaRPr lang="en-US">
            <a:solidFill>
              <a:schemeClr val="tx1"/>
            </a:solidFill>
          </a:endParaRPr>
        </a:p>
      </dgm:t>
    </dgm:pt>
    <dgm:pt modelId="{114635F6-EFCB-A743-93CF-5CB403926ED8}">
      <dgm:prSet custT="1"/>
      <dgm:spPr/>
      <dgm:t>
        <a:bodyPr/>
        <a:lstStyle/>
        <a:p>
          <a:pPr>
            <a:spcBef>
              <a:spcPct val="0"/>
            </a:spcBef>
          </a:pPr>
          <a:endParaRPr lang="en-US" sz="1400" dirty="0">
            <a:solidFill>
              <a:schemeClr val="tx1"/>
            </a:solidFill>
            <a:latin typeface="Helvetica"/>
            <a:cs typeface="Helvetica"/>
          </a:endParaRPr>
        </a:p>
      </dgm:t>
    </dgm:pt>
    <dgm:pt modelId="{3F24089B-1DCE-2344-BF89-2F46899EF8BD}" type="parTrans" cxnId="{1721FE7D-1D9A-1740-ADCF-874797439F61}">
      <dgm:prSet/>
      <dgm:spPr/>
      <dgm:t>
        <a:bodyPr/>
        <a:lstStyle/>
        <a:p>
          <a:endParaRPr lang="en-US">
            <a:solidFill>
              <a:schemeClr val="tx1"/>
            </a:solidFill>
          </a:endParaRPr>
        </a:p>
      </dgm:t>
    </dgm:pt>
    <dgm:pt modelId="{50EF0C8A-4119-8B40-8790-2E010FABF25B}" type="sibTrans" cxnId="{1721FE7D-1D9A-1740-ADCF-874797439F61}">
      <dgm:prSet/>
      <dgm:spPr/>
      <dgm:t>
        <a:bodyPr/>
        <a:lstStyle/>
        <a:p>
          <a:endParaRPr lang="en-US">
            <a:solidFill>
              <a:schemeClr val="tx1"/>
            </a:solidFill>
          </a:endParaRPr>
        </a:p>
      </dgm:t>
    </dgm:pt>
    <dgm:pt modelId="{5094C80E-2E14-2347-883D-368C8581ABAA}">
      <dgm:prSet custT="1"/>
      <dgm:spPr/>
      <dgm:t>
        <a:bodyPr/>
        <a:lstStyle/>
        <a:p>
          <a:r>
            <a:rPr lang="en-IE" sz="1100" dirty="0">
              <a:solidFill>
                <a:schemeClr val="tx1"/>
              </a:solidFill>
              <a:latin typeface="Helvetica"/>
              <a:cs typeface="Helvetica"/>
            </a:rPr>
            <a:t>Communicating and Literacy </a:t>
          </a:r>
          <a:endParaRPr lang="en-US" sz="1100" dirty="0">
            <a:solidFill>
              <a:schemeClr val="tx1"/>
            </a:solidFill>
            <a:latin typeface="Helvetica"/>
            <a:cs typeface="Helvetica"/>
          </a:endParaRPr>
        </a:p>
      </dgm:t>
    </dgm:pt>
    <dgm:pt modelId="{43180DB9-301D-0D45-BA27-3496A486CBEC}" type="parTrans" cxnId="{F0C3227C-A36B-614D-B6F5-464294BAAD0C}">
      <dgm:prSet/>
      <dgm:spPr/>
      <dgm:t>
        <a:bodyPr/>
        <a:lstStyle/>
        <a:p>
          <a:endParaRPr lang="en-US">
            <a:solidFill>
              <a:schemeClr val="tx1"/>
            </a:solidFill>
          </a:endParaRPr>
        </a:p>
      </dgm:t>
    </dgm:pt>
    <dgm:pt modelId="{3D7F41FA-EA18-4F46-8DE5-59D3558E8937}" type="sibTrans" cxnId="{F0C3227C-A36B-614D-B6F5-464294BAAD0C}">
      <dgm:prSet/>
      <dgm:spPr/>
      <dgm:t>
        <a:bodyPr/>
        <a:lstStyle/>
        <a:p>
          <a:endParaRPr lang="en-US">
            <a:solidFill>
              <a:schemeClr val="tx1"/>
            </a:solidFill>
          </a:endParaRPr>
        </a:p>
      </dgm:t>
    </dgm:pt>
    <dgm:pt modelId="{56AB88AD-3378-1744-97C9-92ED8BFEF59C}">
      <dgm:prSet custT="1"/>
      <dgm:spPr/>
      <dgm:t>
        <a:bodyPr/>
        <a:lstStyle/>
        <a:p>
          <a:r>
            <a:rPr lang="en-IE" sz="1100" dirty="0">
              <a:solidFill>
                <a:schemeClr val="tx1"/>
              </a:solidFill>
              <a:latin typeface="Helvetica"/>
              <a:cs typeface="Helvetica"/>
            </a:rPr>
            <a:t>Numeracy </a:t>
          </a:r>
          <a:endParaRPr lang="en-US" sz="1100" dirty="0">
            <a:solidFill>
              <a:schemeClr val="tx1"/>
            </a:solidFill>
            <a:latin typeface="Helvetica"/>
            <a:cs typeface="Helvetica"/>
          </a:endParaRPr>
        </a:p>
      </dgm:t>
    </dgm:pt>
    <dgm:pt modelId="{BBBDD819-CB1D-0748-926F-3E77E3B832B9}" type="parTrans" cxnId="{E7D98D1B-7892-CC47-8AC6-AFA30DA300D3}">
      <dgm:prSet/>
      <dgm:spPr/>
      <dgm:t>
        <a:bodyPr/>
        <a:lstStyle/>
        <a:p>
          <a:endParaRPr lang="en-US">
            <a:solidFill>
              <a:schemeClr val="tx1"/>
            </a:solidFill>
          </a:endParaRPr>
        </a:p>
      </dgm:t>
    </dgm:pt>
    <dgm:pt modelId="{ADCF1AF1-67D9-6348-97B0-ADEC1933505A}" type="sibTrans" cxnId="{E7D98D1B-7892-CC47-8AC6-AFA30DA300D3}">
      <dgm:prSet/>
      <dgm:spPr/>
      <dgm:t>
        <a:bodyPr/>
        <a:lstStyle/>
        <a:p>
          <a:endParaRPr lang="en-US">
            <a:solidFill>
              <a:schemeClr val="tx1"/>
            </a:solidFill>
          </a:endParaRPr>
        </a:p>
      </dgm:t>
    </dgm:pt>
    <dgm:pt modelId="{427701AF-B22A-CD4B-B141-DA93F0E0504C}">
      <dgm:prSet custT="1"/>
      <dgm:spPr/>
      <dgm:t>
        <a:bodyPr/>
        <a:lstStyle/>
        <a:p>
          <a:r>
            <a:rPr lang="en-IE" sz="1100" dirty="0">
              <a:solidFill>
                <a:schemeClr val="tx1"/>
              </a:solidFill>
              <a:latin typeface="Helvetica"/>
              <a:cs typeface="Helvetica"/>
            </a:rPr>
            <a:t>Looking after myself    </a:t>
          </a:r>
          <a:endParaRPr lang="en-US" sz="1100" dirty="0">
            <a:solidFill>
              <a:schemeClr val="tx1"/>
            </a:solidFill>
            <a:latin typeface="Helvetica"/>
            <a:cs typeface="Helvetica"/>
          </a:endParaRPr>
        </a:p>
      </dgm:t>
    </dgm:pt>
    <dgm:pt modelId="{A98D2AA1-4061-4D44-8FEB-97234EDC6A3D}" type="parTrans" cxnId="{7CEEE98F-BA11-8043-8691-D57FEEB2F673}">
      <dgm:prSet/>
      <dgm:spPr/>
      <dgm:t>
        <a:bodyPr/>
        <a:lstStyle/>
        <a:p>
          <a:endParaRPr lang="en-US">
            <a:solidFill>
              <a:schemeClr val="tx1"/>
            </a:solidFill>
          </a:endParaRPr>
        </a:p>
      </dgm:t>
    </dgm:pt>
    <dgm:pt modelId="{A23EBA3B-C776-3845-BE2D-D465C99F095E}" type="sibTrans" cxnId="{7CEEE98F-BA11-8043-8691-D57FEEB2F673}">
      <dgm:prSet/>
      <dgm:spPr/>
      <dgm:t>
        <a:bodyPr/>
        <a:lstStyle/>
        <a:p>
          <a:endParaRPr lang="en-US">
            <a:solidFill>
              <a:schemeClr val="tx1"/>
            </a:solidFill>
          </a:endParaRPr>
        </a:p>
      </dgm:t>
    </dgm:pt>
    <dgm:pt modelId="{2E1B50C6-8F00-9E40-AF6F-A3BABF70CD5F}">
      <dgm:prSet custT="1"/>
      <dgm:spPr/>
      <dgm:t>
        <a:bodyPr/>
        <a:lstStyle/>
        <a:p>
          <a:r>
            <a:rPr lang="en-IE" sz="1100" dirty="0">
              <a:solidFill>
                <a:schemeClr val="tx1"/>
              </a:solidFill>
              <a:latin typeface="Helvetica"/>
              <a:cs typeface="Helvetica"/>
            </a:rPr>
            <a:t>Living in a community </a:t>
          </a:r>
          <a:endParaRPr lang="en-US" sz="1100" dirty="0">
            <a:solidFill>
              <a:schemeClr val="tx1"/>
            </a:solidFill>
            <a:latin typeface="Helvetica"/>
            <a:cs typeface="Helvetica"/>
          </a:endParaRPr>
        </a:p>
      </dgm:t>
    </dgm:pt>
    <dgm:pt modelId="{8E548A45-C41C-D541-A41C-BFAC2064D546}" type="parTrans" cxnId="{0E8C65B8-A389-2544-BD33-17BE9D93FCAB}">
      <dgm:prSet/>
      <dgm:spPr/>
      <dgm:t>
        <a:bodyPr/>
        <a:lstStyle/>
        <a:p>
          <a:endParaRPr lang="en-US">
            <a:solidFill>
              <a:schemeClr val="tx1"/>
            </a:solidFill>
          </a:endParaRPr>
        </a:p>
      </dgm:t>
    </dgm:pt>
    <dgm:pt modelId="{9C8B7EC7-5F9E-5642-8816-B94750EE22B5}" type="sibTrans" cxnId="{0E8C65B8-A389-2544-BD33-17BE9D93FCAB}">
      <dgm:prSet/>
      <dgm:spPr/>
      <dgm:t>
        <a:bodyPr/>
        <a:lstStyle/>
        <a:p>
          <a:endParaRPr lang="en-US">
            <a:solidFill>
              <a:schemeClr val="tx1"/>
            </a:solidFill>
          </a:endParaRPr>
        </a:p>
      </dgm:t>
    </dgm:pt>
    <dgm:pt modelId="{2AE2C29A-032C-8A42-88F8-C90BCA4CF6B1}">
      <dgm:prSet custT="1"/>
      <dgm:spPr/>
      <dgm:t>
        <a:bodyPr/>
        <a:lstStyle/>
        <a:p>
          <a:r>
            <a:rPr lang="en-IE" sz="1100" dirty="0">
              <a:solidFill>
                <a:schemeClr val="tx1"/>
              </a:solidFill>
              <a:latin typeface="Helvetica"/>
              <a:cs typeface="Helvetica"/>
            </a:rPr>
            <a:t>Preparing for work</a:t>
          </a:r>
          <a:endParaRPr lang="en-US" sz="1100" dirty="0">
            <a:solidFill>
              <a:schemeClr val="tx1"/>
            </a:solidFill>
            <a:latin typeface="Helvetica"/>
            <a:cs typeface="Helvetica"/>
          </a:endParaRPr>
        </a:p>
      </dgm:t>
    </dgm:pt>
    <dgm:pt modelId="{64575006-3DDE-B74A-A3E2-75EF58C0D027}" type="parTrans" cxnId="{ED647FC5-075C-4049-91D6-4ECF73D806B4}">
      <dgm:prSet/>
      <dgm:spPr/>
      <dgm:t>
        <a:bodyPr/>
        <a:lstStyle/>
        <a:p>
          <a:endParaRPr lang="en-US">
            <a:solidFill>
              <a:schemeClr val="tx1"/>
            </a:solidFill>
          </a:endParaRPr>
        </a:p>
      </dgm:t>
    </dgm:pt>
    <dgm:pt modelId="{B870F876-07AF-F242-BA96-9FBF297A7E9E}" type="sibTrans" cxnId="{ED647FC5-075C-4049-91D6-4ECF73D806B4}">
      <dgm:prSet/>
      <dgm:spPr/>
      <dgm:t>
        <a:bodyPr/>
        <a:lstStyle/>
        <a:p>
          <a:endParaRPr lang="en-US">
            <a:solidFill>
              <a:schemeClr val="tx1"/>
            </a:solidFill>
          </a:endParaRPr>
        </a:p>
      </dgm:t>
    </dgm:pt>
    <dgm:pt modelId="{03184D68-9C3D-CA46-A678-FA05ED477622}">
      <dgm:prSet custT="1"/>
      <dgm:spPr/>
      <dgm:t>
        <a:bodyPr/>
        <a:lstStyle/>
        <a:p>
          <a:r>
            <a:rPr lang="en-GB" sz="1100" dirty="0">
              <a:solidFill>
                <a:schemeClr val="tx1"/>
              </a:solidFill>
              <a:latin typeface="Helvetica"/>
              <a:cs typeface="Helvetica"/>
            </a:rPr>
            <a:t>Business Studies       </a:t>
          </a:r>
          <a:endParaRPr lang="en-US" sz="1100" dirty="0">
            <a:solidFill>
              <a:schemeClr val="tx1"/>
            </a:solidFill>
            <a:latin typeface="Helvetica"/>
            <a:cs typeface="Helvetica"/>
          </a:endParaRPr>
        </a:p>
      </dgm:t>
    </dgm:pt>
    <dgm:pt modelId="{E6C486BE-F322-FC43-8D4C-1CBB99CA102D}" type="parTrans" cxnId="{7D03A043-4834-5749-9C8F-808A9E465DF8}">
      <dgm:prSet/>
      <dgm:spPr/>
      <dgm:t>
        <a:bodyPr/>
        <a:lstStyle/>
        <a:p>
          <a:endParaRPr lang="en-US">
            <a:solidFill>
              <a:schemeClr val="tx1"/>
            </a:solidFill>
          </a:endParaRPr>
        </a:p>
      </dgm:t>
    </dgm:pt>
    <dgm:pt modelId="{D16DB286-2F41-824C-8FE7-9B4821C100F1}" type="sibTrans" cxnId="{7D03A043-4834-5749-9C8F-808A9E465DF8}">
      <dgm:prSet/>
      <dgm:spPr/>
      <dgm:t>
        <a:bodyPr/>
        <a:lstStyle/>
        <a:p>
          <a:endParaRPr lang="en-US">
            <a:solidFill>
              <a:schemeClr val="tx1"/>
            </a:solidFill>
          </a:endParaRPr>
        </a:p>
      </dgm:t>
    </dgm:pt>
    <dgm:pt modelId="{DD9E284E-153A-424E-AB21-386E84E1F0DD}">
      <dgm:prSet custT="1"/>
      <dgm:spPr/>
      <dgm:t>
        <a:bodyPr/>
        <a:lstStyle/>
        <a:p>
          <a:r>
            <a:rPr lang="en-GB" sz="1100" dirty="0">
              <a:solidFill>
                <a:schemeClr val="tx1"/>
              </a:solidFill>
              <a:latin typeface="Helvetica"/>
              <a:cs typeface="Helvetica"/>
            </a:rPr>
            <a:t>English      </a:t>
          </a:r>
          <a:endParaRPr lang="en-US" sz="1100" dirty="0">
            <a:solidFill>
              <a:schemeClr val="tx1"/>
            </a:solidFill>
            <a:latin typeface="Helvetica"/>
            <a:cs typeface="Helvetica"/>
          </a:endParaRPr>
        </a:p>
      </dgm:t>
    </dgm:pt>
    <dgm:pt modelId="{718BCB5B-E6E7-9E40-BE16-43BF4F662B2F}" type="parTrans" cxnId="{960F765E-BDED-A644-90B8-6A48EBD58750}">
      <dgm:prSet/>
      <dgm:spPr/>
      <dgm:t>
        <a:bodyPr/>
        <a:lstStyle/>
        <a:p>
          <a:endParaRPr lang="en-US">
            <a:solidFill>
              <a:schemeClr val="tx1"/>
            </a:solidFill>
          </a:endParaRPr>
        </a:p>
      </dgm:t>
    </dgm:pt>
    <dgm:pt modelId="{32503B9E-C281-1347-8F30-0A724ED9C1B6}" type="sibTrans" cxnId="{960F765E-BDED-A644-90B8-6A48EBD58750}">
      <dgm:prSet/>
      <dgm:spPr/>
      <dgm:t>
        <a:bodyPr/>
        <a:lstStyle/>
        <a:p>
          <a:endParaRPr lang="en-US">
            <a:solidFill>
              <a:schemeClr val="tx1"/>
            </a:solidFill>
          </a:endParaRPr>
        </a:p>
      </dgm:t>
    </dgm:pt>
    <dgm:pt modelId="{B2E1EE47-C540-8449-8653-3ECAC38372D3}">
      <dgm:prSet custT="1"/>
      <dgm:spPr/>
      <dgm:t>
        <a:bodyPr/>
        <a:lstStyle/>
        <a:p>
          <a:r>
            <a:rPr lang="en-GB" sz="1100" dirty="0">
              <a:solidFill>
                <a:schemeClr val="tx1"/>
              </a:solidFill>
              <a:latin typeface="Helvetica"/>
              <a:cs typeface="Helvetica"/>
            </a:rPr>
            <a:t>French              </a:t>
          </a:r>
          <a:endParaRPr lang="en-US" sz="1100" dirty="0">
            <a:solidFill>
              <a:schemeClr val="tx1"/>
            </a:solidFill>
            <a:latin typeface="Helvetica"/>
            <a:cs typeface="Helvetica"/>
          </a:endParaRPr>
        </a:p>
      </dgm:t>
    </dgm:pt>
    <dgm:pt modelId="{CAAA3FB7-D908-6149-9EA9-EBDA7E186C87}" type="parTrans" cxnId="{6C428F70-C153-A64E-88A7-F0564F1FE6C6}">
      <dgm:prSet/>
      <dgm:spPr/>
      <dgm:t>
        <a:bodyPr/>
        <a:lstStyle/>
        <a:p>
          <a:endParaRPr lang="en-US">
            <a:solidFill>
              <a:schemeClr val="tx1"/>
            </a:solidFill>
          </a:endParaRPr>
        </a:p>
      </dgm:t>
    </dgm:pt>
    <dgm:pt modelId="{14AB348B-E162-AA4F-A3EC-A3D14FEC5C47}" type="sibTrans" cxnId="{6C428F70-C153-A64E-88A7-F0564F1FE6C6}">
      <dgm:prSet/>
      <dgm:spPr/>
      <dgm:t>
        <a:bodyPr/>
        <a:lstStyle/>
        <a:p>
          <a:endParaRPr lang="en-US">
            <a:solidFill>
              <a:schemeClr val="tx1"/>
            </a:solidFill>
          </a:endParaRPr>
        </a:p>
      </dgm:t>
    </dgm:pt>
    <dgm:pt modelId="{BFA8EBAB-BD5D-144C-AE86-8433C19127C9}">
      <dgm:prSet custT="1"/>
      <dgm:spPr/>
      <dgm:t>
        <a:bodyPr/>
        <a:lstStyle/>
        <a:p>
          <a:r>
            <a:rPr lang="en-GB" sz="1100" dirty="0">
              <a:solidFill>
                <a:schemeClr val="tx1"/>
              </a:solidFill>
              <a:latin typeface="Helvetica"/>
              <a:cs typeface="Helvetica"/>
            </a:rPr>
            <a:t>Geography       </a:t>
          </a:r>
          <a:endParaRPr lang="en-US" sz="1100" dirty="0">
            <a:solidFill>
              <a:schemeClr val="tx1"/>
            </a:solidFill>
            <a:latin typeface="Helvetica"/>
            <a:cs typeface="Helvetica"/>
          </a:endParaRPr>
        </a:p>
      </dgm:t>
    </dgm:pt>
    <dgm:pt modelId="{54F9CAD0-0F51-0B4F-A690-CBA56F44189A}" type="parTrans" cxnId="{BBF40649-22F1-9448-BCB0-2C6319B5D309}">
      <dgm:prSet/>
      <dgm:spPr/>
      <dgm:t>
        <a:bodyPr/>
        <a:lstStyle/>
        <a:p>
          <a:endParaRPr lang="en-US">
            <a:solidFill>
              <a:schemeClr val="tx1"/>
            </a:solidFill>
          </a:endParaRPr>
        </a:p>
      </dgm:t>
    </dgm:pt>
    <dgm:pt modelId="{50A86E99-150D-D247-AE8F-0603850E7F5C}" type="sibTrans" cxnId="{BBF40649-22F1-9448-BCB0-2C6319B5D309}">
      <dgm:prSet/>
      <dgm:spPr/>
      <dgm:t>
        <a:bodyPr/>
        <a:lstStyle/>
        <a:p>
          <a:endParaRPr lang="en-US">
            <a:solidFill>
              <a:schemeClr val="tx1"/>
            </a:solidFill>
          </a:endParaRPr>
        </a:p>
      </dgm:t>
    </dgm:pt>
    <dgm:pt modelId="{F704F244-2E43-6F42-A41B-8CCE930734CD}">
      <dgm:prSet custT="1"/>
      <dgm:spPr/>
      <dgm:t>
        <a:bodyPr/>
        <a:lstStyle/>
        <a:p>
          <a:r>
            <a:rPr lang="en-GB" sz="1100" dirty="0">
              <a:solidFill>
                <a:schemeClr val="tx1"/>
              </a:solidFill>
              <a:latin typeface="Helvetica"/>
              <a:cs typeface="Helvetica"/>
            </a:rPr>
            <a:t>German                  </a:t>
          </a:r>
          <a:endParaRPr lang="en-US" sz="1100" dirty="0">
            <a:solidFill>
              <a:schemeClr val="tx1"/>
            </a:solidFill>
            <a:latin typeface="Helvetica"/>
            <a:cs typeface="Helvetica"/>
          </a:endParaRPr>
        </a:p>
      </dgm:t>
    </dgm:pt>
    <dgm:pt modelId="{44549348-FA88-5746-9B69-32A6DE052A7D}" type="parTrans" cxnId="{7B8A777A-E2F4-9F4B-83F7-04F03DEA6AA6}">
      <dgm:prSet/>
      <dgm:spPr/>
      <dgm:t>
        <a:bodyPr/>
        <a:lstStyle/>
        <a:p>
          <a:endParaRPr lang="en-US">
            <a:solidFill>
              <a:schemeClr val="tx1"/>
            </a:solidFill>
          </a:endParaRPr>
        </a:p>
      </dgm:t>
    </dgm:pt>
    <dgm:pt modelId="{5C0811B7-C9A9-8F4F-A203-9D67615480B6}" type="sibTrans" cxnId="{7B8A777A-E2F4-9F4B-83F7-04F03DEA6AA6}">
      <dgm:prSet/>
      <dgm:spPr/>
      <dgm:t>
        <a:bodyPr/>
        <a:lstStyle/>
        <a:p>
          <a:endParaRPr lang="en-US">
            <a:solidFill>
              <a:schemeClr val="tx1"/>
            </a:solidFill>
          </a:endParaRPr>
        </a:p>
      </dgm:t>
    </dgm:pt>
    <dgm:pt modelId="{AF457D91-83E5-A340-B4D3-E705679442F1}">
      <dgm:prSet custT="1"/>
      <dgm:spPr/>
      <dgm:t>
        <a:bodyPr/>
        <a:lstStyle/>
        <a:p>
          <a:r>
            <a:rPr lang="en-GB" sz="1100" dirty="0">
              <a:solidFill>
                <a:schemeClr val="tx1"/>
              </a:solidFill>
              <a:latin typeface="Helvetica"/>
              <a:cs typeface="Helvetica"/>
            </a:rPr>
            <a:t>History                </a:t>
          </a:r>
          <a:endParaRPr lang="en-US" sz="1100" dirty="0">
            <a:solidFill>
              <a:schemeClr val="tx1"/>
            </a:solidFill>
            <a:latin typeface="Helvetica"/>
            <a:cs typeface="Helvetica"/>
          </a:endParaRPr>
        </a:p>
      </dgm:t>
    </dgm:pt>
    <dgm:pt modelId="{3277FCEF-CE2F-054E-BFD9-E12528C53E1F}" type="parTrans" cxnId="{58DE441F-4E68-3847-9F7E-04ADE2820F07}">
      <dgm:prSet/>
      <dgm:spPr/>
      <dgm:t>
        <a:bodyPr/>
        <a:lstStyle/>
        <a:p>
          <a:endParaRPr lang="en-US">
            <a:solidFill>
              <a:schemeClr val="tx1"/>
            </a:solidFill>
          </a:endParaRPr>
        </a:p>
      </dgm:t>
    </dgm:pt>
    <dgm:pt modelId="{2281BC9F-AA9E-FF4E-ADB8-FB621B7538BE}" type="sibTrans" cxnId="{58DE441F-4E68-3847-9F7E-04ADE2820F07}">
      <dgm:prSet/>
      <dgm:spPr/>
      <dgm:t>
        <a:bodyPr/>
        <a:lstStyle/>
        <a:p>
          <a:endParaRPr lang="en-US">
            <a:solidFill>
              <a:schemeClr val="tx1"/>
            </a:solidFill>
          </a:endParaRPr>
        </a:p>
      </dgm:t>
    </dgm:pt>
    <dgm:pt modelId="{827105CC-64CF-8E40-8728-40A103190BA5}">
      <dgm:prSet custT="1"/>
      <dgm:spPr/>
      <dgm:t>
        <a:bodyPr/>
        <a:lstStyle/>
        <a:p>
          <a:r>
            <a:rPr lang="en-GB" sz="1100" dirty="0">
              <a:solidFill>
                <a:schemeClr val="tx1"/>
              </a:solidFill>
              <a:latin typeface="Helvetica"/>
              <a:cs typeface="Helvetica"/>
            </a:rPr>
            <a:t>Home Economics   </a:t>
          </a:r>
          <a:endParaRPr lang="en-US" sz="1100" dirty="0">
            <a:solidFill>
              <a:schemeClr val="tx1"/>
            </a:solidFill>
            <a:latin typeface="Helvetica"/>
            <a:cs typeface="Helvetica"/>
          </a:endParaRPr>
        </a:p>
      </dgm:t>
    </dgm:pt>
    <dgm:pt modelId="{7683C25E-4088-D543-8EDF-BFE4BB106B1A}" type="parTrans" cxnId="{20C5B778-9BD6-C941-AEA3-C81A8DB7BA4D}">
      <dgm:prSet/>
      <dgm:spPr/>
      <dgm:t>
        <a:bodyPr/>
        <a:lstStyle/>
        <a:p>
          <a:endParaRPr lang="en-US">
            <a:solidFill>
              <a:schemeClr val="tx1"/>
            </a:solidFill>
          </a:endParaRPr>
        </a:p>
      </dgm:t>
    </dgm:pt>
    <dgm:pt modelId="{0ECD7BFA-12DA-3C43-80A8-D9C8F4DC2640}" type="sibTrans" cxnId="{20C5B778-9BD6-C941-AEA3-C81A8DB7BA4D}">
      <dgm:prSet/>
      <dgm:spPr/>
      <dgm:t>
        <a:bodyPr/>
        <a:lstStyle/>
        <a:p>
          <a:endParaRPr lang="en-US">
            <a:solidFill>
              <a:schemeClr val="tx1"/>
            </a:solidFill>
          </a:endParaRPr>
        </a:p>
      </dgm:t>
    </dgm:pt>
    <dgm:pt modelId="{A76FD80C-9CC2-BB4D-93B8-763AAF09B1AF}">
      <dgm:prSet custT="1"/>
      <dgm:spPr/>
      <dgm:t>
        <a:bodyPr/>
        <a:lstStyle/>
        <a:p>
          <a:r>
            <a:rPr lang="en-GB" sz="1100" dirty="0">
              <a:solidFill>
                <a:schemeClr val="tx1"/>
              </a:solidFill>
              <a:latin typeface="Helvetica"/>
              <a:cs typeface="Helvetica"/>
            </a:rPr>
            <a:t>Irish                     </a:t>
          </a:r>
          <a:endParaRPr lang="en-US" sz="1100" dirty="0">
            <a:solidFill>
              <a:schemeClr val="tx1"/>
            </a:solidFill>
            <a:latin typeface="Helvetica"/>
            <a:cs typeface="Helvetica"/>
          </a:endParaRPr>
        </a:p>
      </dgm:t>
    </dgm:pt>
    <dgm:pt modelId="{7CBB8B4B-E77C-DD4F-B634-AA698D1A8C89}" type="parTrans" cxnId="{6BD3592F-BBA1-F64C-ACE6-09F16CCE8681}">
      <dgm:prSet/>
      <dgm:spPr/>
      <dgm:t>
        <a:bodyPr/>
        <a:lstStyle/>
        <a:p>
          <a:endParaRPr lang="en-US">
            <a:solidFill>
              <a:schemeClr val="tx1"/>
            </a:solidFill>
          </a:endParaRPr>
        </a:p>
      </dgm:t>
    </dgm:pt>
    <dgm:pt modelId="{1D16F4A4-7BCA-C548-B4C9-E6F3DADA25A5}" type="sibTrans" cxnId="{6BD3592F-BBA1-F64C-ACE6-09F16CCE8681}">
      <dgm:prSet/>
      <dgm:spPr/>
      <dgm:t>
        <a:bodyPr/>
        <a:lstStyle/>
        <a:p>
          <a:endParaRPr lang="en-US">
            <a:solidFill>
              <a:schemeClr val="tx1"/>
            </a:solidFill>
          </a:endParaRPr>
        </a:p>
      </dgm:t>
    </dgm:pt>
    <dgm:pt modelId="{C246F818-AF33-5240-8173-A8EE1A6C7BA6}">
      <dgm:prSet custT="1"/>
      <dgm:spPr/>
      <dgm:t>
        <a:bodyPr/>
        <a:lstStyle/>
        <a:p>
          <a:r>
            <a:rPr lang="en-GB" sz="1100" dirty="0">
              <a:solidFill>
                <a:schemeClr val="tx1"/>
              </a:solidFill>
              <a:latin typeface="Helvetica"/>
              <a:cs typeface="Helvetica"/>
            </a:rPr>
            <a:t>Italian               </a:t>
          </a:r>
          <a:endParaRPr lang="en-US" sz="1100" dirty="0">
            <a:solidFill>
              <a:schemeClr val="tx1"/>
            </a:solidFill>
            <a:latin typeface="Helvetica"/>
            <a:cs typeface="Helvetica"/>
          </a:endParaRPr>
        </a:p>
      </dgm:t>
    </dgm:pt>
    <dgm:pt modelId="{26330775-E27D-7D4F-9367-F8EB147CA818}" type="parTrans" cxnId="{261FDF2A-F6D8-3B41-8AA3-47E4D3EDBCCF}">
      <dgm:prSet/>
      <dgm:spPr/>
      <dgm:t>
        <a:bodyPr/>
        <a:lstStyle/>
        <a:p>
          <a:endParaRPr lang="en-US">
            <a:solidFill>
              <a:schemeClr val="tx1"/>
            </a:solidFill>
          </a:endParaRPr>
        </a:p>
      </dgm:t>
    </dgm:pt>
    <dgm:pt modelId="{CAC04A8B-D441-5240-A8A3-75BA42A1C206}" type="sibTrans" cxnId="{261FDF2A-F6D8-3B41-8AA3-47E4D3EDBCCF}">
      <dgm:prSet/>
      <dgm:spPr/>
      <dgm:t>
        <a:bodyPr/>
        <a:lstStyle/>
        <a:p>
          <a:endParaRPr lang="en-US">
            <a:solidFill>
              <a:schemeClr val="tx1"/>
            </a:solidFill>
          </a:endParaRPr>
        </a:p>
      </dgm:t>
    </dgm:pt>
    <dgm:pt modelId="{446D7FCD-BC7A-704E-B250-F970CB293E7B}">
      <dgm:prSet custT="1"/>
      <dgm:spPr/>
      <dgm:t>
        <a:bodyPr/>
        <a:lstStyle/>
        <a:p>
          <a:r>
            <a:rPr lang="en-GB" sz="1100" dirty="0">
              <a:solidFill>
                <a:schemeClr val="tx1"/>
              </a:solidFill>
              <a:latin typeface="Helvetica"/>
              <a:cs typeface="Helvetica"/>
            </a:rPr>
            <a:t>Jewish Studies </a:t>
          </a:r>
          <a:endParaRPr lang="en-US" sz="1100" dirty="0">
            <a:solidFill>
              <a:schemeClr val="tx1"/>
            </a:solidFill>
            <a:latin typeface="Helvetica"/>
            <a:cs typeface="Helvetica"/>
          </a:endParaRPr>
        </a:p>
      </dgm:t>
    </dgm:pt>
    <dgm:pt modelId="{61EBCD14-F35C-FC48-9B46-A914DBCEBFB5}" type="parTrans" cxnId="{C95FBEC0-564A-1742-97E3-1F509CD47046}">
      <dgm:prSet/>
      <dgm:spPr/>
      <dgm:t>
        <a:bodyPr/>
        <a:lstStyle/>
        <a:p>
          <a:endParaRPr lang="en-US">
            <a:solidFill>
              <a:schemeClr val="tx1"/>
            </a:solidFill>
          </a:endParaRPr>
        </a:p>
      </dgm:t>
    </dgm:pt>
    <dgm:pt modelId="{82243933-4701-F04C-8E90-C148667EDE25}" type="sibTrans" cxnId="{C95FBEC0-564A-1742-97E3-1F509CD47046}">
      <dgm:prSet/>
      <dgm:spPr/>
      <dgm:t>
        <a:bodyPr/>
        <a:lstStyle/>
        <a:p>
          <a:endParaRPr lang="en-US">
            <a:solidFill>
              <a:schemeClr val="tx1"/>
            </a:solidFill>
          </a:endParaRPr>
        </a:p>
      </dgm:t>
    </dgm:pt>
    <dgm:pt modelId="{83B79FF5-7BA3-9C47-8E88-F84D257E8DA2}">
      <dgm:prSet custT="1"/>
      <dgm:spPr/>
      <dgm:t>
        <a:bodyPr/>
        <a:lstStyle/>
        <a:p>
          <a:r>
            <a:rPr lang="en-GB" sz="1100" dirty="0">
              <a:solidFill>
                <a:schemeClr val="tx1"/>
              </a:solidFill>
              <a:latin typeface="Helvetica"/>
              <a:cs typeface="Helvetica"/>
            </a:rPr>
            <a:t>Materials Technology (Wood)       </a:t>
          </a:r>
          <a:endParaRPr lang="en-US" sz="1100" dirty="0">
            <a:solidFill>
              <a:schemeClr val="tx1"/>
            </a:solidFill>
            <a:latin typeface="Helvetica"/>
            <a:cs typeface="Helvetica"/>
          </a:endParaRPr>
        </a:p>
      </dgm:t>
    </dgm:pt>
    <dgm:pt modelId="{D9938AB1-2294-7440-ACA1-ABDCF05B1A0D}" type="parTrans" cxnId="{7DEFC900-57E8-9B40-A60B-2E7BB41878AF}">
      <dgm:prSet/>
      <dgm:spPr/>
      <dgm:t>
        <a:bodyPr/>
        <a:lstStyle/>
        <a:p>
          <a:endParaRPr lang="en-US">
            <a:solidFill>
              <a:schemeClr val="tx1"/>
            </a:solidFill>
          </a:endParaRPr>
        </a:p>
      </dgm:t>
    </dgm:pt>
    <dgm:pt modelId="{A8C11460-3B2E-D647-835E-7A9FA8D637A4}" type="sibTrans" cxnId="{7DEFC900-57E8-9B40-A60B-2E7BB41878AF}">
      <dgm:prSet/>
      <dgm:spPr/>
      <dgm:t>
        <a:bodyPr/>
        <a:lstStyle/>
        <a:p>
          <a:endParaRPr lang="en-US">
            <a:solidFill>
              <a:schemeClr val="tx1"/>
            </a:solidFill>
          </a:endParaRPr>
        </a:p>
      </dgm:t>
    </dgm:pt>
    <dgm:pt modelId="{D68FE0F4-E405-5941-A9B0-B8E67C8C1889}">
      <dgm:prSet custT="1"/>
      <dgm:spPr/>
      <dgm:t>
        <a:bodyPr/>
        <a:lstStyle/>
        <a:p>
          <a:r>
            <a:rPr lang="en-GB" sz="1100" dirty="0">
              <a:solidFill>
                <a:schemeClr val="tx1"/>
              </a:solidFill>
              <a:latin typeface="Helvetica"/>
              <a:cs typeface="Helvetica"/>
            </a:rPr>
            <a:t>Mathematics   </a:t>
          </a:r>
          <a:endParaRPr lang="en-US" sz="1100" dirty="0">
            <a:solidFill>
              <a:schemeClr val="tx1"/>
            </a:solidFill>
            <a:latin typeface="Helvetica"/>
            <a:cs typeface="Helvetica"/>
          </a:endParaRPr>
        </a:p>
      </dgm:t>
    </dgm:pt>
    <dgm:pt modelId="{5787B838-5B9D-2444-AF56-A5B618E6C834}" type="parTrans" cxnId="{B32EC5E2-6FC3-6442-82C0-984E2A553DED}">
      <dgm:prSet/>
      <dgm:spPr/>
      <dgm:t>
        <a:bodyPr/>
        <a:lstStyle/>
        <a:p>
          <a:endParaRPr lang="en-US">
            <a:solidFill>
              <a:schemeClr val="tx1"/>
            </a:solidFill>
          </a:endParaRPr>
        </a:p>
      </dgm:t>
    </dgm:pt>
    <dgm:pt modelId="{AF1ADBF5-8EF1-FA49-AFFF-684104284316}" type="sibTrans" cxnId="{B32EC5E2-6FC3-6442-82C0-984E2A553DED}">
      <dgm:prSet/>
      <dgm:spPr/>
      <dgm:t>
        <a:bodyPr/>
        <a:lstStyle/>
        <a:p>
          <a:endParaRPr lang="en-US">
            <a:solidFill>
              <a:schemeClr val="tx1"/>
            </a:solidFill>
          </a:endParaRPr>
        </a:p>
      </dgm:t>
    </dgm:pt>
    <dgm:pt modelId="{638DD4A5-6BBB-BF49-92E8-8486E9E42C21}">
      <dgm:prSet custT="1"/>
      <dgm:spPr/>
      <dgm:t>
        <a:bodyPr/>
        <a:lstStyle/>
        <a:p>
          <a:r>
            <a:rPr lang="en-GB" sz="1100" dirty="0">
              <a:solidFill>
                <a:schemeClr val="tx1"/>
              </a:solidFill>
              <a:latin typeface="Helvetica"/>
              <a:cs typeface="Helvetica"/>
            </a:rPr>
            <a:t>Metalwork</a:t>
          </a:r>
          <a:endParaRPr lang="en-US" sz="1100" dirty="0">
            <a:solidFill>
              <a:schemeClr val="tx1"/>
            </a:solidFill>
            <a:latin typeface="Helvetica"/>
            <a:cs typeface="Helvetica"/>
          </a:endParaRPr>
        </a:p>
      </dgm:t>
    </dgm:pt>
    <dgm:pt modelId="{1389C3A1-3107-0C47-8507-707ED7DE6883}" type="parTrans" cxnId="{A2A21FFE-88BC-B846-BF15-21D618E79645}">
      <dgm:prSet/>
      <dgm:spPr/>
      <dgm:t>
        <a:bodyPr/>
        <a:lstStyle/>
        <a:p>
          <a:endParaRPr lang="en-US">
            <a:solidFill>
              <a:schemeClr val="tx1"/>
            </a:solidFill>
          </a:endParaRPr>
        </a:p>
      </dgm:t>
    </dgm:pt>
    <dgm:pt modelId="{5C77161B-31B4-E046-ADA7-32459E7C7C15}" type="sibTrans" cxnId="{A2A21FFE-88BC-B846-BF15-21D618E79645}">
      <dgm:prSet/>
      <dgm:spPr/>
      <dgm:t>
        <a:bodyPr/>
        <a:lstStyle/>
        <a:p>
          <a:endParaRPr lang="en-US">
            <a:solidFill>
              <a:schemeClr val="tx1"/>
            </a:solidFill>
          </a:endParaRPr>
        </a:p>
      </dgm:t>
    </dgm:pt>
    <dgm:pt modelId="{3B96071E-23D0-5442-BF02-5898734CA48A}">
      <dgm:prSet custT="1"/>
      <dgm:spPr/>
      <dgm:t>
        <a:bodyPr/>
        <a:lstStyle/>
        <a:p>
          <a:r>
            <a:rPr lang="en-GB" sz="1100" dirty="0">
              <a:solidFill>
                <a:schemeClr val="tx1"/>
              </a:solidFill>
              <a:latin typeface="Helvetica"/>
              <a:cs typeface="Helvetica"/>
            </a:rPr>
            <a:t>Music</a:t>
          </a:r>
          <a:endParaRPr lang="en-US" sz="1100" dirty="0">
            <a:solidFill>
              <a:schemeClr val="tx1"/>
            </a:solidFill>
            <a:latin typeface="Helvetica"/>
            <a:cs typeface="Helvetica"/>
          </a:endParaRPr>
        </a:p>
      </dgm:t>
    </dgm:pt>
    <dgm:pt modelId="{C84238D7-CD98-5A4A-9A90-5D8DD4ACF5EC}" type="parTrans" cxnId="{D3F70FBC-F3DE-F84C-9693-27341C7C9E89}">
      <dgm:prSet/>
      <dgm:spPr/>
      <dgm:t>
        <a:bodyPr/>
        <a:lstStyle/>
        <a:p>
          <a:endParaRPr lang="en-US">
            <a:solidFill>
              <a:schemeClr val="tx1"/>
            </a:solidFill>
          </a:endParaRPr>
        </a:p>
      </dgm:t>
    </dgm:pt>
    <dgm:pt modelId="{84BDD631-605D-B143-A388-69669D97FC9A}" type="sibTrans" cxnId="{D3F70FBC-F3DE-F84C-9693-27341C7C9E89}">
      <dgm:prSet/>
      <dgm:spPr/>
      <dgm:t>
        <a:bodyPr/>
        <a:lstStyle/>
        <a:p>
          <a:endParaRPr lang="en-US">
            <a:solidFill>
              <a:schemeClr val="tx1"/>
            </a:solidFill>
          </a:endParaRPr>
        </a:p>
      </dgm:t>
    </dgm:pt>
    <dgm:pt modelId="{3BE87273-DA74-3F40-AFF1-98AD4D6C3009}">
      <dgm:prSet custT="1"/>
      <dgm:spPr/>
      <dgm:t>
        <a:bodyPr/>
        <a:lstStyle/>
        <a:p>
          <a:r>
            <a:rPr lang="en-GB" sz="1100" dirty="0">
              <a:solidFill>
                <a:schemeClr val="tx1"/>
              </a:solidFill>
              <a:latin typeface="Helvetica"/>
              <a:cs typeface="Helvetica"/>
            </a:rPr>
            <a:t>Religious Education</a:t>
          </a:r>
          <a:endParaRPr lang="en-US" sz="1100" dirty="0">
            <a:solidFill>
              <a:schemeClr val="tx1"/>
            </a:solidFill>
            <a:latin typeface="Helvetica"/>
            <a:cs typeface="Helvetica"/>
          </a:endParaRPr>
        </a:p>
      </dgm:t>
    </dgm:pt>
    <dgm:pt modelId="{9E8C7D85-E5C8-4343-88BC-FD4CCE46899A}" type="parTrans" cxnId="{96AF6B72-6A44-FF43-A0C7-9562E1A33B64}">
      <dgm:prSet/>
      <dgm:spPr/>
      <dgm:t>
        <a:bodyPr/>
        <a:lstStyle/>
        <a:p>
          <a:endParaRPr lang="en-US">
            <a:solidFill>
              <a:schemeClr val="tx1"/>
            </a:solidFill>
          </a:endParaRPr>
        </a:p>
      </dgm:t>
    </dgm:pt>
    <dgm:pt modelId="{5CE4BEB1-830C-A04F-BCB7-C9C4139FAB68}" type="sibTrans" cxnId="{96AF6B72-6A44-FF43-A0C7-9562E1A33B64}">
      <dgm:prSet/>
      <dgm:spPr/>
      <dgm:t>
        <a:bodyPr/>
        <a:lstStyle/>
        <a:p>
          <a:endParaRPr lang="en-US">
            <a:solidFill>
              <a:schemeClr val="tx1"/>
            </a:solidFill>
          </a:endParaRPr>
        </a:p>
      </dgm:t>
    </dgm:pt>
    <dgm:pt modelId="{7B4AC14A-585C-3746-A4EA-C91128E9C175}">
      <dgm:prSet custT="1"/>
      <dgm:spPr/>
      <dgm:t>
        <a:bodyPr/>
        <a:lstStyle/>
        <a:p>
          <a:r>
            <a:rPr lang="en-GB" sz="1100" dirty="0">
              <a:solidFill>
                <a:schemeClr val="tx1"/>
              </a:solidFill>
              <a:latin typeface="Helvetica"/>
              <a:cs typeface="Helvetica"/>
            </a:rPr>
            <a:t>Science   </a:t>
          </a:r>
          <a:endParaRPr lang="en-US" sz="1100" dirty="0">
            <a:solidFill>
              <a:schemeClr val="tx1"/>
            </a:solidFill>
            <a:latin typeface="Helvetica"/>
            <a:cs typeface="Helvetica"/>
          </a:endParaRPr>
        </a:p>
      </dgm:t>
    </dgm:pt>
    <dgm:pt modelId="{4CC23CEB-6797-4844-AA4A-417C0AAF1312}" type="parTrans" cxnId="{F8C82FFE-8DA8-AA45-A2F9-418073BBAC4E}">
      <dgm:prSet/>
      <dgm:spPr/>
      <dgm:t>
        <a:bodyPr/>
        <a:lstStyle/>
        <a:p>
          <a:endParaRPr lang="en-US">
            <a:solidFill>
              <a:schemeClr val="tx1"/>
            </a:solidFill>
          </a:endParaRPr>
        </a:p>
      </dgm:t>
    </dgm:pt>
    <dgm:pt modelId="{74DBB116-A75F-DB41-B649-F4F8C51196F0}" type="sibTrans" cxnId="{F8C82FFE-8DA8-AA45-A2F9-418073BBAC4E}">
      <dgm:prSet/>
      <dgm:spPr/>
      <dgm:t>
        <a:bodyPr/>
        <a:lstStyle/>
        <a:p>
          <a:endParaRPr lang="en-US">
            <a:solidFill>
              <a:schemeClr val="tx1"/>
            </a:solidFill>
          </a:endParaRPr>
        </a:p>
      </dgm:t>
    </dgm:pt>
    <dgm:pt modelId="{4F5DF0CA-0B4C-BE42-924B-9342C73BA09E}">
      <dgm:prSet custT="1"/>
      <dgm:spPr/>
      <dgm:t>
        <a:bodyPr/>
        <a:lstStyle/>
        <a:p>
          <a:r>
            <a:rPr lang="en-GB" sz="1100" dirty="0">
              <a:solidFill>
                <a:schemeClr val="tx1"/>
              </a:solidFill>
              <a:latin typeface="Helvetica"/>
              <a:cs typeface="Helvetica"/>
            </a:rPr>
            <a:t>Spanish</a:t>
          </a:r>
          <a:endParaRPr lang="en-US" sz="1100" dirty="0">
            <a:solidFill>
              <a:schemeClr val="tx1"/>
            </a:solidFill>
            <a:latin typeface="Helvetica"/>
            <a:cs typeface="Helvetica"/>
          </a:endParaRPr>
        </a:p>
      </dgm:t>
    </dgm:pt>
    <dgm:pt modelId="{B37F8CD4-655E-4A4D-8135-6423364C3E2B}" type="parTrans" cxnId="{A082B78C-C95E-6E41-A783-776067C37927}">
      <dgm:prSet/>
      <dgm:spPr/>
      <dgm:t>
        <a:bodyPr/>
        <a:lstStyle/>
        <a:p>
          <a:endParaRPr lang="en-US">
            <a:solidFill>
              <a:schemeClr val="tx1"/>
            </a:solidFill>
          </a:endParaRPr>
        </a:p>
      </dgm:t>
    </dgm:pt>
    <dgm:pt modelId="{C83A855D-A342-2042-9AA7-166E3937D688}" type="sibTrans" cxnId="{A082B78C-C95E-6E41-A783-776067C37927}">
      <dgm:prSet/>
      <dgm:spPr/>
      <dgm:t>
        <a:bodyPr/>
        <a:lstStyle/>
        <a:p>
          <a:endParaRPr lang="en-US">
            <a:solidFill>
              <a:schemeClr val="tx1"/>
            </a:solidFill>
          </a:endParaRPr>
        </a:p>
      </dgm:t>
    </dgm:pt>
    <dgm:pt modelId="{9AAA7AE6-3151-D748-A07F-DC73ABF11CAB}">
      <dgm:prSet custT="1"/>
      <dgm:spPr/>
      <dgm:t>
        <a:bodyPr/>
        <a:lstStyle/>
        <a:p>
          <a:r>
            <a:rPr lang="en-GB" sz="1100" dirty="0">
              <a:solidFill>
                <a:schemeClr val="tx1"/>
              </a:solidFill>
              <a:latin typeface="Helvetica"/>
              <a:cs typeface="Helvetica"/>
            </a:rPr>
            <a:t>Technical Graphics </a:t>
          </a:r>
          <a:endParaRPr lang="en-US" sz="1100" dirty="0">
            <a:solidFill>
              <a:schemeClr val="tx1"/>
            </a:solidFill>
            <a:latin typeface="Helvetica"/>
            <a:cs typeface="Helvetica"/>
          </a:endParaRPr>
        </a:p>
      </dgm:t>
    </dgm:pt>
    <dgm:pt modelId="{47F21E78-C359-2149-9086-497096BD6B1C}" type="parTrans" cxnId="{A1CA66E2-5416-D547-BD6C-A41B1DF297DE}">
      <dgm:prSet/>
      <dgm:spPr/>
      <dgm:t>
        <a:bodyPr/>
        <a:lstStyle/>
        <a:p>
          <a:endParaRPr lang="en-US">
            <a:solidFill>
              <a:schemeClr val="tx1"/>
            </a:solidFill>
          </a:endParaRPr>
        </a:p>
      </dgm:t>
    </dgm:pt>
    <dgm:pt modelId="{74EAF149-CE90-8D44-A7B0-E642F1BF8844}" type="sibTrans" cxnId="{A1CA66E2-5416-D547-BD6C-A41B1DF297DE}">
      <dgm:prSet/>
      <dgm:spPr/>
      <dgm:t>
        <a:bodyPr/>
        <a:lstStyle/>
        <a:p>
          <a:endParaRPr lang="en-US">
            <a:solidFill>
              <a:schemeClr val="tx1"/>
            </a:solidFill>
          </a:endParaRPr>
        </a:p>
      </dgm:t>
    </dgm:pt>
    <dgm:pt modelId="{4BADC337-A70C-5D44-9014-F78D9CA82DDA}">
      <dgm:prSet custT="1"/>
      <dgm:spPr/>
      <dgm:t>
        <a:bodyPr/>
        <a:lstStyle/>
        <a:p>
          <a:r>
            <a:rPr lang="en-GB" sz="1100" dirty="0">
              <a:solidFill>
                <a:schemeClr val="tx1"/>
              </a:solidFill>
              <a:latin typeface="Helvetica"/>
              <a:cs typeface="Helvetica"/>
            </a:rPr>
            <a:t>Technology    </a:t>
          </a:r>
          <a:endParaRPr lang="en-US" sz="1100" dirty="0">
            <a:solidFill>
              <a:schemeClr val="tx1"/>
            </a:solidFill>
            <a:latin typeface="Helvetica"/>
            <a:cs typeface="Helvetica"/>
          </a:endParaRPr>
        </a:p>
      </dgm:t>
    </dgm:pt>
    <dgm:pt modelId="{B2F5C36A-0759-F540-9B99-F433B2438FA8}" type="parTrans" cxnId="{28CA5CEF-A2DD-A541-AF5D-5DB062F7D583}">
      <dgm:prSet/>
      <dgm:spPr/>
      <dgm:t>
        <a:bodyPr/>
        <a:lstStyle/>
        <a:p>
          <a:endParaRPr lang="en-US">
            <a:solidFill>
              <a:schemeClr val="tx1"/>
            </a:solidFill>
          </a:endParaRPr>
        </a:p>
      </dgm:t>
    </dgm:pt>
    <dgm:pt modelId="{137CD90E-5B25-5847-A3D2-F24AC870872B}" type="sibTrans" cxnId="{28CA5CEF-A2DD-A541-AF5D-5DB062F7D583}">
      <dgm:prSet/>
      <dgm:spPr/>
      <dgm:t>
        <a:bodyPr/>
        <a:lstStyle/>
        <a:p>
          <a:endParaRPr lang="en-US">
            <a:solidFill>
              <a:schemeClr val="tx1"/>
            </a:solidFill>
          </a:endParaRPr>
        </a:p>
      </dgm:t>
    </dgm:pt>
    <dgm:pt modelId="{AAD1CD81-821B-E145-8316-8391D31D7032}">
      <dgm:prSet/>
      <dgm:spPr>
        <a:solidFill>
          <a:schemeClr val="accent6">
            <a:lumMod val="60000"/>
            <a:lumOff val="40000"/>
          </a:schemeClr>
        </a:solidFill>
      </dgm:spPr>
      <dgm:t>
        <a:bodyPr/>
        <a:lstStyle/>
        <a:p>
          <a:r>
            <a:rPr lang="en-US" b="0" dirty="0">
              <a:solidFill>
                <a:schemeClr val="bg1"/>
              </a:solidFill>
              <a:latin typeface="Helvetica"/>
              <a:cs typeface="Helvetica"/>
            </a:rPr>
            <a:t>Other learning experiences</a:t>
          </a:r>
        </a:p>
      </dgm:t>
    </dgm:pt>
    <dgm:pt modelId="{6E09599C-4A4A-0E4C-BEC5-A8FADE9F2899}" type="sibTrans" cxnId="{7AE3E4C3-8E20-104B-8AA8-B5C6AA52882C}">
      <dgm:prSet/>
      <dgm:spPr/>
      <dgm:t>
        <a:bodyPr/>
        <a:lstStyle/>
        <a:p>
          <a:endParaRPr lang="en-US">
            <a:solidFill>
              <a:schemeClr val="tx1"/>
            </a:solidFill>
          </a:endParaRPr>
        </a:p>
      </dgm:t>
    </dgm:pt>
    <dgm:pt modelId="{FB32C26B-C444-EE48-B996-D841A599217F}" type="parTrans" cxnId="{7AE3E4C3-8E20-104B-8AA8-B5C6AA52882C}">
      <dgm:prSet/>
      <dgm:spPr/>
      <dgm:t>
        <a:bodyPr/>
        <a:lstStyle/>
        <a:p>
          <a:endParaRPr lang="en-US">
            <a:solidFill>
              <a:schemeClr val="tx1"/>
            </a:solidFill>
          </a:endParaRPr>
        </a:p>
      </dgm:t>
    </dgm:pt>
    <dgm:pt modelId="{8A87E094-104F-A641-A7A3-19E2B8F133E1}">
      <dgm:prSet custT="1"/>
      <dgm:spPr/>
      <dgm:t>
        <a:bodyPr/>
        <a:lstStyle/>
        <a:p>
          <a:r>
            <a:rPr lang="en-GB" sz="1100" dirty="0">
              <a:solidFill>
                <a:schemeClr val="tx1"/>
              </a:solidFill>
              <a:latin typeface="Helvetica"/>
              <a:cs typeface="Helvetica"/>
            </a:rPr>
            <a:t>Classics  </a:t>
          </a:r>
          <a:endParaRPr lang="en-US" sz="1100" dirty="0">
            <a:solidFill>
              <a:schemeClr val="tx1"/>
            </a:solidFill>
            <a:latin typeface="Helvetica"/>
            <a:cs typeface="Helvetica"/>
          </a:endParaRPr>
        </a:p>
      </dgm:t>
    </dgm:pt>
    <dgm:pt modelId="{EDBD72B5-C711-E948-9A4F-31A5611B166E}" type="sibTrans" cxnId="{F7B02CF5-A4BE-6341-AFCC-BEE79154AE63}">
      <dgm:prSet/>
      <dgm:spPr/>
      <dgm:t>
        <a:bodyPr/>
        <a:lstStyle/>
        <a:p>
          <a:endParaRPr lang="en-US">
            <a:solidFill>
              <a:schemeClr val="tx1"/>
            </a:solidFill>
          </a:endParaRPr>
        </a:p>
      </dgm:t>
    </dgm:pt>
    <dgm:pt modelId="{8A7C9861-4D24-1E49-AA32-793B92B28438}" type="parTrans" cxnId="{F7B02CF5-A4BE-6341-AFCC-BEE79154AE63}">
      <dgm:prSet/>
      <dgm:spPr/>
      <dgm:t>
        <a:bodyPr/>
        <a:lstStyle/>
        <a:p>
          <a:endParaRPr lang="en-US">
            <a:solidFill>
              <a:schemeClr val="tx1"/>
            </a:solidFill>
          </a:endParaRPr>
        </a:p>
      </dgm:t>
    </dgm:pt>
    <dgm:pt modelId="{B1CDD6A6-E7A4-4946-A243-CB462F75770B}" type="pres">
      <dgm:prSet presAssocID="{3F0DE5B8-DECA-EA47-851D-998BE136C8EA}" presName="Name0" presStyleCnt="0">
        <dgm:presLayoutVars>
          <dgm:chMax val="7"/>
          <dgm:chPref val="7"/>
          <dgm:dir/>
          <dgm:animLvl val="lvl"/>
        </dgm:presLayoutVars>
      </dgm:prSet>
      <dgm:spPr/>
    </dgm:pt>
    <dgm:pt modelId="{1D5272E3-D347-F94C-9792-C4CF9597BB8A}" type="pres">
      <dgm:prSet presAssocID="{7D6373B1-DFC7-5F40-8DE7-7033DEA23F82}" presName="parentText_1" presStyleLbl="node1" presStyleIdx="0" presStyleCnt="4">
        <dgm:presLayoutVars>
          <dgm:chMax val="1"/>
          <dgm:chPref val="1"/>
          <dgm:bulletEnabled val="1"/>
        </dgm:presLayoutVars>
      </dgm:prSet>
      <dgm:spPr/>
    </dgm:pt>
    <dgm:pt modelId="{C5A5D268-C12A-3641-85E3-398731AC119C}" type="pres">
      <dgm:prSet presAssocID="{7D6373B1-DFC7-5F40-8DE7-7033DEA23F82}" presName="childText_1" presStyleLbl="node1" presStyleIdx="0" presStyleCnt="4" custLinFactNeighborX="-1159" custLinFactNeighborY="-3319">
        <dgm:presLayoutVars>
          <dgm:chMax val="0"/>
          <dgm:chPref val="0"/>
          <dgm:bulletEnabled val="1"/>
        </dgm:presLayoutVars>
      </dgm:prSet>
      <dgm:spPr/>
    </dgm:pt>
    <dgm:pt modelId="{741F15BD-3B34-3D44-ACD9-245A0E62DD6D}" type="pres">
      <dgm:prSet presAssocID="{7D6373B1-DFC7-5F40-8DE7-7033DEA23F82}" presName="accentShape_1" presStyleCnt="0"/>
      <dgm:spPr/>
    </dgm:pt>
    <dgm:pt modelId="{6ABC4B4A-C379-594D-A596-40D575BA8245}" type="pres">
      <dgm:prSet presAssocID="{7D6373B1-DFC7-5F40-8DE7-7033DEA23F82}" presName="imageRepeatNode" presStyleLbl="node1" presStyleIdx="0" presStyleCnt="4" custScaleY="111519"/>
      <dgm:spPr/>
    </dgm:pt>
    <dgm:pt modelId="{6A3BC938-EAF2-B944-8B70-F34F38B3893F}" type="pres">
      <dgm:prSet presAssocID="{9B4CE9BF-62A1-D645-BF01-909799C70EE7}" presName="parentText_2" presStyleLbl="node1" presStyleIdx="0" presStyleCnt="4">
        <dgm:presLayoutVars>
          <dgm:chMax val="1"/>
          <dgm:chPref val="1"/>
          <dgm:bulletEnabled val="1"/>
        </dgm:presLayoutVars>
      </dgm:prSet>
      <dgm:spPr/>
    </dgm:pt>
    <dgm:pt modelId="{A139C89B-B1DC-9F46-B421-586B72D4CAB2}" type="pres">
      <dgm:prSet presAssocID="{9B4CE9BF-62A1-D645-BF01-909799C70EE7}" presName="childText_2" presStyleLbl="node2" presStyleIdx="0" presStyleCnt="0" custScaleX="120385" custLinFactNeighborX="5903" custLinFactNeighborY="1669">
        <dgm:presLayoutVars>
          <dgm:chMax val="0"/>
          <dgm:chPref val="0"/>
          <dgm:bulletEnabled val="1"/>
        </dgm:presLayoutVars>
      </dgm:prSet>
      <dgm:spPr/>
    </dgm:pt>
    <dgm:pt modelId="{550C34CA-9CCD-4341-9A26-24C46EE6F11C}" type="pres">
      <dgm:prSet presAssocID="{9B4CE9BF-62A1-D645-BF01-909799C70EE7}" presName="accentShape_2" presStyleCnt="0"/>
      <dgm:spPr/>
    </dgm:pt>
    <dgm:pt modelId="{D903876F-E53F-0148-9BFD-BE91BB37A010}" type="pres">
      <dgm:prSet presAssocID="{9B4CE9BF-62A1-D645-BF01-909799C70EE7}" presName="imageRepeatNode" presStyleLbl="node1" presStyleIdx="1" presStyleCnt="4" custScaleX="102920"/>
      <dgm:spPr/>
    </dgm:pt>
    <dgm:pt modelId="{918B371C-DBF1-3749-BA92-5EB1E5745CCE}" type="pres">
      <dgm:prSet presAssocID="{7EEAE7D5-AEDA-6748-9187-82D02859F888}" presName="parentText_3" presStyleLbl="node1" presStyleIdx="1" presStyleCnt="4">
        <dgm:presLayoutVars>
          <dgm:chMax val="1"/>
          <dgm:chPref val="1"/>
          <dgm:bulletEnabled val="1"/>
        </dgm:presLayoutVars>
      </dgm:prSet>
      <dgm:spPr/>
    </dgm:pt>
    <dgm:pt modelId="{53FC15AB-BEA5-C849-9E40-3D286529F9E2}" type="pres">
      <dgm:prSet presAssocID="{7EEAE7D5-AEDA-6748-9187-82D02859F888}" presName="childText_3" presStyleLbl="node2" presStyleIdx="0" presStyleCnt="0" custScaleY="86834" custLinFactNeighborX="5785" custLinFactNeighborY="3379">
        <dgm:presLayoutVars>
          <dgm:chMax val="0"/>
          <dgm:chPref val="0"/>
          <dgm:bulletEnabled val="1"/>
        </dgm:presLayoutVars>
      </dgm:prSet>
      <dgm:spPr/>
    </dgm:pt>
    <dgm:pt modelId="{6CFAB4AB-D40B-ED4F-B4A2-6436BCBD9EC3}" type="pres">
      <dgm:prSet presAssocID="{7EEAE7D5-AEDA-6748-9187-82D02859F888}" presName="accentShape_3" presStyleCnt="0"/>
      <dgm:spPr/>
    </dgm:pt>
    <dgm:pt modelId="{023981F0-74EA-E548-87A8-07B44BC9DFF3}" type="pres">
      <dgm:prSet presAssocID="{7EEAE7D5-AEDA-6748-9187-82D02859F888}" presName="imageRepeatNode" presStyleLbl="node1" presStyleIdx="2" presStyleCnt="4" custScaleX="91785" custScaleY="92545" custLinFactNeighborX="-1597" custLinFactNeighborY="3149"/>
      <dgm:spPr/>
    </dgm:pt>
    <dgm:pt modelId="{D33179B3-7213-BB40-945F-6AC784CBEFFD}" type="pres">
      <dgm:prSet presAssocID="{AAD1CD81-821B-E145-8316-8391D31D7032}" presName="parentText_4" presStyleLbl="node1" presStyleIdx="2" presStyleCnt="4">
        <dgm:presLayoutVars>
          <dgm:chMax val="1"/>
          <dgm:chPref val="1"/>
          <dgm:bulletEnabled val="1"/>
        </dgm:presLayoutVars>
      </dgm:prSet>
      <dgm:spPr/>
    </dgm:pt>
    <dgm:pt modelId="{FEA37EB4-2DCE-0B4A-8EF5-3B5E71D7E113}" type="pres">
      <dgm:prSet presAssocID="{AAD1CD81-821B-E145-8316-8391D31D7032}" presName="childText_4" presStyleLbl="node2" presStyleIdx="0" presStyleCnt="0" custLinFactNeighborX="2645" custLinFactNeighborY="-1100">
        <dgm:presLayoutVars>
          <dgm:chMax val="0"/>
          <dgm:chPref val="0"/>
          <dgm:bulletEnabled val="1"/>
        </dgm:presLayoutVars>
      </dgm:prSet>
      <dgm:spPr/>
    </dgm:pt>
    <dgm:pt modelId="{C31B3651-DEED-F54E-992A-A22B1B996866}" type="pres">
      <dgm:prSet presAssocID="{AAD1CD81-821B-E145-8316-8391D31D7032}" presName="accentShape_4" presStyleCnt="0"/>
      <dgm:spPr/>
    </dgm:pt>
    <dgm:pt modelId="{6E5E2DEB-B13C-3C4B-AFED-6D5DB6873765}" type="pres">
      <dgm:prSet presAssocID="{AAD1CD81-821B-E145-8316-8391D31D7032}" presName="imageRepeatNode" presStyleLbl="node1" presStyleIdx="3" presStyleCnt="4" custScaleX="92439" custScaleY="97293" custLinFactNeighborX="-5369" custLinFactNeighborY="-1101"/>
      <dgm:spPr/>
    </dgm:pt>
  </dgm:ptLst>
  <dgm:cxnLst>
    <dgm:cxn modelId="{7DEFC900-57E8-9B40-A60B-2E7BB41878AF}" srcId="{7D6373B1-DFC7-5F40-8DE7-7033DEA23F82}" destId="{83B79FF5-7BA3-9C47-8E88-F84D257E8DA2}" srcOrd="12" destOrd="0" parTransId="{D9938AB1-2294-7440-ACA1-ABDCF05B1A0D}" sibTransId="{A8C11460-3B2E-D647-835E-7A9FA8D637A4}"/>
    <dgm:cxn modelId="{95716B02-EC35-0F47-A8BA-1B157191DDAB}" srcId="{7D6373B1-DFC7-5F40-8DE7-7033DEA23F82}" destId="{6C9CF01B-FFCA-9E41-9574-1FF08A03C091}" srcOrd="0" destOrd="0" parTransId="{5E635518-168D-D545-8FCD-F3F6DB8D6536}" sibTransId="{B46B1AF4-9EA3-964D-8BAC-1EE307B8E7C1}"/>
    <dgm:cxn modelId="{10DDB707-6265-4F6E-831B-A80B679372F8}" type="presOf" srcId="{AAD1CD81-821B-E145-8316-8391D31D7032}" destId="{D33179B3-7213-BB40-945F-6AC784CBEFFD}" srcOrd="0" destOrd="0" presId="urn:microsoft.com/office/officeart/2009/3/layout/BlockDescendingList"/>
    <dgm:cxn modelId="{BB38CD0C-764A-496A-92E3-4612BDE4AE0F}" type="presOf" srcId="{A76FD80C-9CC2-BB4D-93B8-763AAF09B1AF}" destId="{C5A5D268-C12A-3641-85E3-398731AC119C}" srcOrd="0" destOrd="9" presId="urn:microsoft.com/office/officeart/2009/3/layout/BlockDescendingList"/>
    <dgm:cxn modelId="{9DE4C40D-51F3-4E9B-99AE-DF214EB949FD}" type="presOf" srcId="{3BE87273-DA74-3F40-AFF1-98AD4D6C3009}" destId="{C5A5D268-C12A-3641-85E3-398731AC119C}" srcOrd="0" destOrd="16" presId="urn:microsoft.com/office/officeart/2009/3/layout/BlockDescendingList"/>
    <dgm:cxn modelId="{8D51A81A-53F1-5D48-A358-BA54F9338A7A}" srcId="{3F0DE5B8-DECA-EA47-851D-998BE136C8EA}" destId="{9B4CE9BF-62A1-D645-BF01-909799C70EE7}" srcOrd="1" destOrd="0" parTransId="{EEF11BFE-2823-E14C-A463-EB94765DDC17}" sibTransId="{8A190649-6459-2D49-BD15-D7EAAEEEB1DE}"/>
    <dgm:cxn modelId="{07D3E11A-CC8B-480B-BAE7-430C0F21761B}" type="presOf" srcId="{D68FE0F4-E405-5941-A9B0-B8E67C8C1889}" destId="{C5A5D268-C12A-3641-85E3-398731AC119C}" srcOrd="0" destOrd="13" presId="urn:microsoft.com/office/officeart/2009/3/layout/BlockDescendingList"/>
    <dgm:cxn modelId="{E7D98D1B-7892-CC47-8AC6-AFA30DA300D3}" srcId="{7EEAE7D5-AEDA-6748-9187-82D02859F888}" destId="{56AB88AD-3378-1744-97C9-92ED8BFEF59C}" srcOrd="2" destOrd="0" parTransId="{BBBDD819-CB1D-0748-926F-3E77E3B832B9}" sibTransId="{ADCF1AF1-67D9-6348-97B0-ADEC1933505A}"/>
    <dgm:cxn modelId="{58DE441F-4E68-3847-9F7E-04ADE2820F07}" srcId="{7D6373B1-DFC7-5F40-8DE7-7033DEA23F82}" destId="{AF457D91-83E5-A340-B4D3-E705679442F1}" srcOrd="7" destOrd="0" parTransId="{3277FCEF-CE2F-054E-BFD9-E12528C53E1F}" sibTransId="{2281BC9F-AA9E-FF4E-ADB8-FB621B7538BE}"/>
    <dgm:cxn modelId="{485DC420-A51A-41B8-9F76-B62D64DFF594}" type="presOf" srcId="{9B4CE9BF-62A1-D645-BF01-909799C70EE7}" destId="{D903876F-E53F-0148-9BFD-BE91BB37A010}" srcOrd="1" destOrd="0" presId="urn:microsoft.com/office/officeart/2009/3/layout/BlockDescendingList"/>
    <dgm:cxn modelId="{331FA526-D86C-43A8-8FC9-2634B49F25C7}" type="presOf" srcId="{7B4AC14A-585C-3746-A4EA-C91128E9C175}" destId="{C5A5D268-C12A-3641-85E3-398731AC119C}" srcOrd="0" destOrd="17" presId="urn:microsoft.com/office/officeart/2009/3/layout/BlockDescendingList"/>
    <dgm:cxn modelId="{261FDF2A-F6D8-3B41-8AA3-47E4D3EDBCCF}" srcId="{7D6373B1-DFC7-5F40-8DE7-7033DEA23F82}" destId="{C246F818-AF33-5240-8173-A8EE1A6C7BA6}" srcOrd="10" destOrd="0" parTransId="{26330775-E27D-7D4F-9367-F8EB147CA818}" sibTransId="{CAC04A8B-D441-5240-A8A3-75BA42A1C206}"/>
    <dgm:cxn modelId="{6BD3592F-BBA1-F64C-ACE6-09F16CCE8681}" srcId="{7D6373B1-DFC7-5F40-8DE7-7033DEA23F82}" destId="{A76FD80C-9CC2-BB4D-93B8-763AAF09B1AF}" srcOrd="9" destOrd="0" parTransId="{7CBB8B4B-E77C-DD4F-B634-AA698D1A8C89}" sibTransId="{1D16F4A4-7BCA-C548-B4C9-E6F3DADA25A5}"/>
    <dgm:cxn modelId="{72E2B839-0EF5-4E44-A22E-783CB1A4F35A}" type="presOf" srcId="{B2E1EE47-C540-8449-8653-3ECAC38372D3}" destId="{C5A5D268-C12A-3641-85E3-398731AC119C}" srcOrd="0" destOrd="4" presId="urn:microsoft.com/office/officeart/2009/3/layout/BlockDescendingList"/>
    <dgm:cxn modelId="{983EC33C-1161-4622-A613-C319FFE34883}" type="presOf" srcId="{BFA8EBAB-BD5D-144C-AE86-8433C19127C9}" destId="{C5A5D268-C12A-3641-85E3-398731AC119C}" srcOrd="0" destOrd="5" presId="urn:microsoft.com/office/officeart/2009/3/layout/BlockDescendingList"/>
    <dgm:cxn modelId="{960F765E-BDED-A644-90B8-6A48EBD58750}" srcId="{7D6373B1-DFC7-5F40-8DE7-7033DEA23F82}" destId="{DD9E284E-153A-424E-AB21-386E84E1F0DD}" srcOrd="3" destOrd="0" parTransId="{718BCB5B-E6E7-9E40-BE16-43BF4F662B2F}" sibTransId="{32503B9E-C281-1347-8F30-0A724ED9C1B6}"/>
    <dgm:cxn modelId="{D1807261-5AAB-456C-B434-4882C16F6BDE}" type="presOf" srcId="{C8B80429-DAA7-4D45-898B-875009C36673}" destId="{FEA37EB4-2DCE-0B4A-8EF5-3B5E71D7E113}" srcOrd="0" destOrd="0" presId="urn:microsoft.com/office/officeart/2009/3/layout/BlockDescendingList"/>
    <dgm:cxn modelId="{29C68842-71A6-4845-A191-BF6411A65BBD}" type="presOf" srcId="{638DD4A5-6BBB-BF49-92E8-8486E9E42C21}" destId="{C5A5D268-C12A-3641-85E3-398731AC119C}" srcOrd="0" destOrd="14" presId="urn:microsoft.com/office/officeart/2009/3/layout/BlockDescendingList"/>
    <dgm:cxn modelId="{7D03A043-4834-5749-9C8F-808A9E465DF8}" srcId="{7D6373B1-DFC7-5F40-8DE7-7033DEA23F82}" destId="{03184D68-9C3D-CA46-A678-FA05ED477622}" srcOrd="1" destOrd="0" parTransId="{E6C486BE-F322-FC43-8D4C-1CBB99CA102D}" sibTransId="{D16DB286-2F41-824C-8FE7-9B4821C100F1}"/>
    <dgm:cxn modelId="{86B7E044-8DC5-0B4C-A575-0005D55BC6A7}" srcId="{3F0DE5B8-DECA-EA47-851D-998BE136C8EA}" destId="{7D6373B1-DFC7-5F40-8DE7-7033DEA23F82}" srcOrd="0" destOrd="0" parTransId="{C603462C-F209-1D4F-9102-CFDED30018BF}" sibTransId="{90933559-5419-C741-84AC-268A87DD5F0D}"/>
    <dgm:cxn modelId="{E8684545-7E4D-4D49-9261-1CD1844F505C}" type="presOf" srcId="{7EEAE7D5-AEDA-6748-9187-82D02859F888}" destId="{918B371C-DBF1-3749-BA92-5EB1E5745CCE}" srcOrd="0" destOrd="0" presId="urn:microsoft.com/office/officeart/2009/3/layout/BlockDescendingList"/>
    <dgm:cxn modelId="{39E0F966-25EA-4BD1-ABE6-4A3BBD0D8EAC}" type="presOf" srcId="{7C69C5AE-B832-AE43-95D7-B2318CA88536}" destId="{53FC15AB-BEA5-C849-9E40-3D286529F9E2}" srcOrd="0" destOrd="0" presId="urn:microsoft.com/office/officeart/2009/3/layout/BlockDescendingList"/>
    <dgm:cxn modelId="{2ED30D48-11CC-49FF-90DB-D4B2ACF23B82}" type="presOf" srcId="{427701AF-B22A-CD4B-B141-DA93F0E0504C}" destId="{53FC15AB-BEA5-C849-9E40-3D286529F9E2}" srcOrd="0" destOrd="3" presId="urn:microsoft.com/office/officeart/2009/3/layout/BlockDescendingList"/>
    <dgm:cxn modelId="{BBF40649-22F1-9448-BCB0-2C6319B5D309}" srcId="{7D6373B1-DFC7-5F40-8DE7-7033DEA23F82}" destId="{BFA8EBAB-BD5D-144C-AE86-8433C19127C9}" srcOrd="5" destOrd="0" parTransId="{54F9CAD0-0F51-0B4F-A690-CBA56F44189A}" sibTransId="{50A86E99-150D-D247-AE8F-0603850E7F5C}"/>
    <dgm:cxn modelId="{71DC2D4D-9D19-4268-AC15-A7E65212A6E9}" type="presOf" srcId="{6C9CF01B-FFCA-9E41-9574-1FF08A03C091}" destId="{C5A5D268-C12A-3641-85E3-398731AC119C}" srcOrd="0" destOrd="0" presId="urn:microsoft.com/office/officeart/2009/3/layout/BlockDescendingList"/>
    <dgm:cxn modelId="{6C428F70-C153-A64E-88A7-F0564F1FE6C6}" srcId="{7D6373B1-DFC7-5F40-8DE7-7033DEA23F82}" destId="{B2E1EE47-C540-8449-8653-3ECAC38372D3}" srcOrd="4" destOrd="0" parTransId="{CAAA3FB7-D908-6149-9EA9-EBDA7E186C87}" sibTransId="{14AB348B-E162-AA4F-A3EC-A3D14FEC5C47}"/>
    <dgm:cxn modelId="{9BC0E870-3410-4C02-844E-DC1B508FF22A}" type="presOf" srcId="{7D6373B1-DFC7-5F40-8DE7-7033DEA23F82}" destId="{6ABC4B4A-C379-594D-A596-40D575BA8245}" srcOrd="1" destOrd="0" presId="urn:microsoft.com/office/officeart/2009/3/layout/BlockDescendingList"/>
    <dgm:cxn modelId="{96AF6B72-6A44-FF43-A0C7-9562E1A33B64}" srcId="{7D6373B1-DFC7-5F40-8DE7-7033DEA23F82}" destId="{3BE87273-DA74-3F40-AFF1-98AD4D6C3009}" srcOrd="16" destOrd="0" parTransId="{9E8C7D85-E5C8-4343-88BC-FD4CCE46899A}" sibTransId="{5CE4BEB1-830C-A04F-BCB7-C9C4139FAB68}"/>
    <dgm:cxn modelId="{3C8D6B78-077B-474F-9F00-6A6429BB5644}" srcId="{3F0DE5B8-DECA-EA47-851D-998BE136C8EA}" destId="{7EEAE7D5-AEDA-6748-9187-82D02859F888}" srcOrd="2" destOrd="0" parTransId="{72DAEFCF-663C-A74F-AD3A-EE4441D01B66}" sibTransId="{AF78965A-EE6F-D14D-9D42-E5E23A781D6D}"/>
    <dgm:cxn modelId="{20C5B778-9BD6-C941-AEA3-C81A8DB7BA4D}" srcId="{7D6373B1-DFC7-5F40-8DE7-7033DEA23F82}" destId="{827105CC-64CF-8E40-8728-40A103190BA5}" srcOrd="8" destOrd="0" parTransId="{7683C25E-4088-D543-8EDF-BFE4BB106B1A}" sibTransId="{0ECD7BFA-12DA-3C43-80A8-D9C8F4DC2640}"/>
    <dgm:cxn modelId="{D84AD558-7926-4ED8-865C-5375D4E27191}" type="presOf" srcId="{DD9E284E-153A-424E-AB21-386E84E1F0DD}" destId="{C5A5D268-C12A-3641-85E3-398731AC119C}" srcOrd="0" destOrd="3" presId="urn:microsoft.com/office/officeart/2009/3/layout/BlockDescendingList"/>
    <dgm:cxn modelId="{7B8A777A-E2F4-9F4B-83F7-04F03DEA6AA6}" srcId="{7D6373B1-DFC7-5F40-8DE7-7033DEA23F82}" destId="{F704F244-2E43-6F42-A41B-8CCE930734CD}" srcOrd="6" destOrd="0" parTransId="{44549348-FA88-5746-9B69-32A6DE052A7D}" sibTransId="{5C0811B7-C9A9-8F4F-A203-9D67615480B6}"/>
    <dgm:cxn modelId="{492B257B-5C63-4572-ADB5-37B079B4D8A3}" type="presOf" srcId="{9B4CE9BF-62A1-D645-BF01-909799C70EE7}" destId="{6A3BC938-EAF2-B944-8B70-F34F38B3893F}" srcOrd="0" destOrd="0" presId="urn:microsoft.com/office/officeart/2009/3/layout/BlockDescendingList"/>
    <dgm:cxn modelId="{F0C3227C-A36B-614D-B6F5-464294BAAD0C}" srcId="{7EEAE7D5-AEDA-6748-9187-82D02859F888}" destId="{5094C80E-2E14-2347-883D-368C8581ABAA}" srcOrd="1" destOrd="0" parTransId="{43180DB9-301D-0D45-BA27-3496A486CBEC}" sibTransId="{3D7F41FA-EA18-4F46-8DE5-59D3558E8937}"/>
    <dgm:cxn modelId="{1721FE7D-1D9A-1740-ADCF-874797439F61}" srcId="{AAD1CD81-821B-E145-8316-8391D31D7032}" destId="{114635F6-EFCB-A743-93CF-5CB403926ED8}" srcOrd="1" destOrd="0" parTransId="{3F24089B-1DCE-2344-BF89-2F46899EF8BD}" sibTransId="{50EF0C8A-4119-8B40-8790-2E010FABF25B}"/>
    <dgm:cxn modelId="{3D560484-8034-4DE2-9DF6-D76C286CAABD}" type="presOf" srcId="{3B96071E-23D0-5442-BF02-5898734CA48A}" destId="{C5A5D268-C12A-3641-85E3-398731AC119C}" srcOrd="0" destOrd="15" presId="urn:microsoft.com/office/officeart/2009/3/layout/BlockDescendingList"/>
    <dgm:cxn modelId="{C4B5E184-23FD-417D-8CE3-737D2103EF29}" type="presOf" srcId="{C246F818-AF33-5240-8173-A8EE1A6C7BA6}" destId="{C5A5D268-C12A-3641-85E3-398731AC119C}" srcOrd="0" destOrd="10" presId="urn:microsoft.com/office/officeart/2009/3/layout/BlockDescendingList"/>
    <dgm:cxn modelId="{15CE848A-26AD-4A9A-BB61-E8221E4ABDE2}" type="presOf" srcId="{827105CC-64CF-8E40-8728-40A103190BA5}" destId="{C5A5D268-C12A-3641-85E3-398731AC119C}" srcOrd="0" destOrd="8" presId="urn:microsoft.com/office/officeart/2009/3/layout/BlockDescendingList"/>
    <dgm:cxn modelId="{A082B78C-C95E-6E41-A783-776067C37927}" srcId="{7D6373B1-DFC7-5F40-8DE7-7033DEA23F82}" destId="{4F5DF0CA-0B4C-BE42-924B-9342C73BA09E}" srcOrd="18" destOrd="0" parTransId="{B37F8CD4-655E-4A4D-8135-6423364C3E2B}" sibTransId="{C83A855D-A342-2042-9AA7-166E3937D688}"/>
    <dgm:cxn modelId="{0886818D-EA2A-4D3D-8C9F-DDC5DF15ADFB}" type="presOf" srcId="{AAD1CD81-821B-E145-8316-8391D31D7032}" destId="{6E5E2DEB-B13C-3C4B-AFED-6D5DB6873765}" srcOrd="1" destOrd="0" presId="urn:microsoft.com/office/officeart/2009/3/layout/BlockDescendingList"/>
    <dgm:cxn modelId="{7CEEE98F-BA11-8043-8691-D57FEEB2F673}" srcId="{7EEAE7D5-AEDA-6748-9187-82D02859F888}" destId="{427701AF-B22A-CD4B-B141-DA93F0E0504C}" srcOrd="3" destOrd="0" parTransId="{A98D2AA1-4061-4D44-8FEB-97234EDC6A3D}" sibTransId="{A23EBA3B-C776-3845-BE2D-D465C99F095E}"/>
    <dgm:cxn modelId="{0022C296-36EE-477E-8A4A-21B326E5D5EF}" type="presOf" srcId="{3F0DE5B8-DECA-EA47-851D-998BE136C8EA}" destId="{B1CDD6A6-E7A4-4946-A243-CB462F75770B}" srcOrd="0" destOrd="0" presId="urn:microsoft.com/office/officeart/2009/3/layout/BlockDescendingList"/>
    <dgm:cxn modelId="{EC1BC298-3B28-9142-8671-58C43B8EC53C}" srcId="{9B4CE9BF-62A1-D645-BF01-909799C70EE7}" destId="{7EC46B84-B91C-A443-8B53-47F79E1E8253}" srcOrd="0" destOrd="0" parTransId="{AFE9FDF6-755A-5046-8694-ADCD42754798}" sibTransId="{94DFD146-A85F-0047-B98C-C39B461AE8CA}"/>
    <dgm:cxn modelId="{51D9F299-0053-48B2-8177-7869337A2733}" type="presOf" srcId="{7EC46B84-B91C-A443-8B53-47F79E1E8253}" destId="{A139C89B-B1DC-9F46-B421-586B72D4CAB2}" srcOrd="0" destOrd="0" presId="urn:microsoft.com/office/officeart/2009/3/layout/BlockDescendingList"/>
    <dgm:cxn modelId="{DEDC17A8-8105-43E1-93A8-24824E4E8F0E}" type="presOf" srcId="{114635F6-EFCB-A743-93CF-5CB403926ED8}" destId="{FEA37EB4-2DCE-0B4A-8EF5-3B5E71D7E113}" srcOrd="0" destOrd="1" presId="urn:microsoft.com/office/officeart/2009/3/layout/BlockDescendingList"/>
    <dgm:cxn modelId="{749AA9A8-B8E4-4904-A4A7-355C21A7B4B0}" type="presOf" srcId="{4F5DF0CA-0B4C-BE42-924B-9342C73BA09E}" destId="{C5A5D268-C12A-3641-85E3-398731AC119C}" srcOrd="0" destOrd="18" presId="urn:microsoft.com/office/officeart/2009/3/layout/BlockDescendingList"/>
    <dgm:cxn modelId="{B29895AB-668D-064D-8289-3105D757DF38}" srcId="{AAD1CD81-821B-E145-8316-8391D31D7032}" destId="{C8B80429-DAA7-4D45-898B-875009C36673}" srcOrd="0" destOrd="0" parTransId="{F0E3B9C7-F82F-4640-9D8E-CFA977714B5E}" sibTransId="{BA3E701A-6030-4B48-AA2D-EBD1C4D5CACA}"/>
    <dgm:cxn modelId="{0E8C65B8-A389-2544-BD33-17BE9D93FCAB}" srcId="{7EEAE7D5-AEDA-6748-9187-82D02859F888}" destId="{2E1B50C6-8F00-9E40-AF6F-A3BABF70CD5F}" srcOrd="4" destOrd="0" parTransId="{8E548A45-C41C-D541-A41C-BFAC2064D546}" sibTransId="{9C8B7EC7-5F9E-5642-8816-B94750EE22B5}"/>
    <dgm:cxn modelId="{FBB500BB-464F-4B26-BD2E-55FB60638576}" type="presOf" srcId="{AF457D91-83E5-A340-B4D3-E705679442F1}" destId="{C5A5D268-C12A-3641-85E3-398731AC119C}" srcOrd="0" destOrd="7" presId="urn:microsoft.com/office/officeart/2009/3/layout/BlockDescendingList"/>
    <dgm:cxn modelId="{D3F70FBC-F3DE-F84C-9693-27341C7C9E89}" srcId="{7D6373B1-DFC7-5F40-8DE7-7033DEA23F82}" destId="{3B96071E-23D0-5442-BF02-5898734CA48A}" srcOrd="15" destOrd="0" parTransId="{C84238D7-CD98-5A4A-9A90-5D8DD4ACF5EC}" sibTransId="{84BDD631-605D-B143-A388-69669D97FC9A}"/>
    <dgm:cxn modelId="{EE38F4BC-4EBA-4D6D-B603-801448F89C43}" type="presOf" srcId="{03184D68-9C3D-CA46-A678-FA05ED477622}" destId="{C5A5D268-C12A-3641-85E3-398731AC119C}" srcOrd="0" destOrd="1" presId="urn:microsoft.com/office/officeart/2009/3/layout/BlockDescendingList"/>
    <dgm:cxn modelId="{A90083BE-257A-45D9-B648-C786B4BECDD0}" type="presOf" srcId="{9AAA7AE6-3151-D748-A07F-DC73ABF11CAB}" destId="{C5A5D268-C12A-3641-85E3-398731AC119C}" srcOrd="0" destOrd="19" presId="urn:microsoft.com/office/officeart/2009/3/layout/BlockDescendingList"/>
    <dgm:cxn modelId="{C95FBEC0-564A-1742-97E3-1F509CD47046}" srcId="{7D6373B1-DFC7-5F40-8DE7-7033DEA23F82}" destId="{446D7FCD-BC7A-704E-B250-F970CB293E7B}" srcOrd="11" destOrd="0" parTransId="{61EBCD14-F35C-FC48-9B46-A914DBCEBFB5}" sibTransId="{82243933-4701-F04C-8E90-C148667EDE25}"/>
    <dgm:cxn modelId="{87EC65C3-529F-4E9D-81B8-C95D7754CFB5}" type="presOf" srcId="{5094C80E-2E14-2347-883D-368C8581ABAA}" destId="{53FC15AB-BEA5-C849-9E40-3D286529F9E2}" srcOrd="0" destOrd="1" presId="urn:microsoft.com/office/officeart/2009/3/layout/BlockDescendingList"/>
    <dgm:cxn modelId="{7AE3E4C3-8E20-104B-8AA8-B5C6AA52882C}" srcId="{3F0DE5B8-DECA-EA47-851D-998BE136C8EA}" destId="{AAD1CD81-821B-E145-8316-8391D31D7032}" srcOrd="3" destOrd="0" parTransId="{FB32C26B-C444-EE48-B996-D841A599217F}" sibTransId="{6E09599C-4A4A-0E4C-BEC5-A8FADE9F2899}"/>
    <dgm:cxn modelId="{ED647FC5-075C-4049-91D6-4ECF73D806B4}" srcId="{7EEAE7D5-AEDA-6748-9187-82D02859F888}" destId="{2AE2C29A-032C-8A42-88F8-C90BCA4CF6B1}" srcOrd="5" destOrd="0" parTransId="{64575006-3DDE-B74A-A3E2-75EF58C0D027}" sibTransId="{B870F876-07AF-F242-BA96-9FBF297A7E9E}"/>
    <dgm:cxn modelId="{E11435C6-0263-461D-AF88-435CF6FCE684}" type="presOf" srcId="{F704F244-2E43-6F42-A41B-8CCE930734CD}" destId="{C5A5D268-C12A-3641-85E3-398731AC119C}" srcOrd="0" destOrd="6" presId="urn:microsoft.com/office/officeart/2009/3/layout/BlockDescendingList"/>
    <dgm:cxn modelId="{1D7135C8-58B9-4A2D-BCF2-72218487BDFB}" type="presOf" srcId="{2AE2C29A-032C-8A42-88F8-C90BCA4CF6B1}" destId="{53FC15AB-BEA5-C849-9E40-3D286529F9E2}" srcOrd="0" destOrd="5" presId="urn:microsoft.com/office/officeart/2009/3/layout/BlockDescendingList"/>
    <dgm:cxn modelId="{7CA1C8C9-FC07-468B-A740-067BBFAFAF15}" type="presOf" srcId="{446D7FCD-BC7A-704E-B250-F970CB293E7B}" destId="{C5A5D268-C12A-3641-85E3-398731AC119C}" srcOrd="0" destOrd="11" presId="urn:microsoft.com/office/officeart/2009/3/layout/BlockDescendingList"/>
    <dgm:cxn modelId="{7FA206D8-5221-4C85-9289-5F6CA9856336}" type="presOf" srcId="{83B79FF5-7BA3-9C47-8E88-F84D257E8DA2}" destId="{C5A5D268-C12A-3641-85E3-398731AC119C}" srcOrd="0" destOrd="12" presId="urn:microsoft.com/office/officeart/2009/3/layout/BlockDescendingList"/>
    <dgm:cxn modelId="{A1CA66E2-5416-D547-BD6C-A41B1DF297DE}" srcId="{7D6373B1-DFC7-5F40-8DE7-7033DEA23F82}" destId="{9AAA7AE6-3151-D748-A07F-DC73ABF11CAB}" srcOrd="19" destOrd="0" parTransId="{47F21E78-C359-2149-9086-497096BD6B1C}" sibTransId="{74EAF149-CE90-8D44-A7B0-E642F1BF8844}"/>
    <dgm:cxn modelId="{B32EC5E2-6FC3-6442-82C0-984E2A553DED}" srcId="{7D6373B1-DFC7-5F40-8DE7-7033DEA23F82}" destId="{D68FE0F4-E405-5941-A9B0-B8E67C8C1889}" srcOrd="13" destOrd="0" parTransId="{5787B838-5B9D-2444-AF56-A5B618E6C834}" sibTransId="{AF1ADBF5-8EF1-FA49-AFFF-684104284316}"/>
    <dgm:cxn modelId="{73D6FCE3-428B-45F7-87E6-0FEC0C8FDD8F}" type="presOf" srcId="{2E1B50C6-8F00-9E40-AF6F-A3BABF70CD5F}" destId="{53FC15AB-BEA5-C849-9E40-3D286529F9E2}" srcOrd="0" destOrd="4" presId="urn:microsoft.com/office/officeart/2009/3/layout/BlockDescendingList"/>
    <dgm:cxn modelId="{742B7AE8-A855-4D4D-84AF-411129532EEE}" srcId="{7EEAE7D5-AEDA-6748-9187-82D02859F888}" destId="{7C69C5AE-B832-AE43-95D7-B2318CA88536}" srcOrd="0" destOrd="0" parTransId="{E4EE43F8-35C8-2A42-95D9-87646D113697}" sibTransId="{82E83DB3-6C9D-3040-B1BC-F219EE9B4091}"/>
    <dgm:cxn modelId="{28CA5CEF-A2DD-A541-AF5D-5DB062F7D583}" srcId="{7D6373B1-DFC7-5F40-8DE7-7033DEA23F82}" destId="{4BADC337-A70C-5D44-9014-F78D9CA82DDA}" srcOrd="20" destOrd="0" parTransId="{B2F5C36A-0759-F540-9B99-F433B2438FA8}" sibTransId="{137CD90E-5B25-5847-A3D2-F24AC870872B}"/>
    <dgm:cxn modelId="{2806E0F2-16C5-4AB9-946D-904545C2BE27}" type="presOf" srcId="{8A87E094-104F-A641-A7A3-19E2B8F133E1}" destId="{C5A5D268-C12A-3641-85E3-398731AC119C}" srcOrd="0" destOrd="2" presId="urn:microsoft.com/office/officeart/2009/3/layout/BlockDescendingList"/>
    <dgm:cxn modelId="{F7B02CF5-A4BE-6341-AFCC-BEE79154AE63}" srcId="{7D6373B1-DFC7-5F40-8DE7-7033DEA23F82}" destId="{8A87E094-104F-A641-A7A3-19E2B8F133E1}" srcOrd="2" destOrd="0" parTransId="{8A7C9861-4D24-1E49-AA32-793B92B28438}" sibTransId="{EDBD72B5-C711-E948-9A4F-31A5611B166E}"/>
    <dgm:cxn modelId="{5B5F9EF5-10F3-49D1-B5FF-05C8E2322997}" type="presOf" srcId="{7D6373B1-DFC7-5F40-8DE7-7033DEA23F82}" destId="{1D5272E3-D347-F94C-9792-C4CF9597BB8A}" srcOrd="0" destOrd="0" presId="urn:microsoft.com/office/officeart/2009/3/layout/BlockDescendingList"/>
    <dgm:cxn modelId="{FE530AF6-E231-4A5D-8CFF-28CA5AB9A3F4}" type="presOf" srcId="{56AB88AD-3378-1744-97C9-92ED8BFEF59C}" destId="{53FC15AB-BEA5-C849-9E40-3D286529F9E2}" srcOrd="0" destOrd="2" presId="urn:microsoft.com/office/officeart/2009/3/layout/BlockDescendingList"/>
    <dgm:cxn modelId="{232FBFF9-C92C-418F-A73A-D3AAD340C9E5}" type="presOf" srcId="{4BADC337-A70C-5D44-9014-F78D9CA82DDA}" destId="{C5A5D268-C12A-3641-85E3-398731AC119C}" srcOrd="0" destOrd="20" presId="urn:microsoft.com/office/officeart/2009/3/layout/BlockDescendingList"/>
    <dgm:cxn modelId="{3311A6FC-2D6B-4A78-9B7B-8436644E0257}" type="presOf" srcId="{7EEAE7D5-AEDA-6748-9187-82D02859F888}" destId="{023981F0-74EA-E548-87A8-07B44BC9DFF3}" srcOrd="1" destOrd="0" presId="urn:microsoft.com/office/officeart/2009/3/layout/BlockDescendingList"/>
    <dgm:cxn modelId="{A2A21FFE-88BC-B846-BF15-21D618E79645}" srcId="{7D6373B1-DFC7-5F40-8DE7-7033DEA23F82}" destId="{638DD4A5-6BBB-BF49-92E8-8486E9E42C21}" srcOrd="14" destOrd="0" parTransId="{1389C3A1-3107-0C47-8507-707ED7DE6883}" sibTransId="{5C77161B-31B4-E046-ADA7-32459E7C7C15}"/>
    <dgm:cxn modelId="{F8C82FFE-8DA8-AA45-A2F9-418073BBAC4E}" srcId="{7D6373B1-DFC7-5F40-8DE7-7033DEA23F82}" destId="{7B4AC14A-585C-3746-A4EA-C91128E9C175}" srcOrd="17" destOrd="0" parTransId="{4CC23CEB-6797-4844-AA4A-417C0AAF1312}" sibTransId="{74DBB116-A75F-DB41-B649-F4F8C51196F0}"/>
    <dgm:cxn modelId="{BF1AB173-AF20-4D4A-9D42-B651AA228695}" type="presParOf" srcId="{B1CDD6A6-E7A4-4946-A243-CB462F75770B}" destId="{1D5272E3-D347-F94C-9792-C4CF9597BB8A}" srcOrd="0" destOrd="0" presId="urn:microsoft.com/office/officeart/2009/3/layout/BlockDescendingList"/>
    <dgm:cxn modelId="{E001F1B9-3708-4B83-A474-E7ECC8019F4B}" type="presParOf" srcId="{B1CDD6A6-E7A4-4946-A243-CB462F75770B}" destId="{C5A5D268-C12A-3641-85E3-398731AC119C}" srcOrd="1" destOrd="0" presId="urn:microsoft.com/office/officeart/2009/3/layout/BlockDescendingList"/>
    <dgm:cxn modelId="{009DBB77-E143-499C-B434-6ACACD230037}" type="presParOf" srcId="{B1CDD6A6-E7A4-4946-A243-CB462F75770B}" destId="{741F15BD-3B34-3D44-ACD9-245A0E62DD6D}" srcOrd="2" destOrd="0" presId="urn:microsoft.com/office/officeart/2009/3/layout/BlockDescendingList"/>
    <dgm:cxn modelId="{BEED08B9-0CFC-4872-A414-D183415ADA04}" type="presParOf" srcId="{741F15BD-3B34-3D44-ACD9-245A0E62DD6D}" destId="{6ABC4B4A-C379-594D-A596-40D575BA8245}" srcOrd="0" destOrd="0" presId="urn:microsoft.com/office/officeart/2009/3/layout/BlockDescendingList"/>
    <dgm:cxn modelId="{C7447956-9333-4729-A934-E0C4E4DABDBD}" type="presParOf" srcId="{B1CDD6A6-E7A4-4946-A243-CB462F75770B}" destId="{6A3BC938-EAF2-B944-8B70-F34F38B3893F}" srcOrd="3" destOrd="0" presId="urn:microsoft.com/office/officeart/2009/3/layout/BlockDescendingList"/>
    <dgm:cxn modelId="{5C9B802E-F69F-42B5-A91D-22582F4D9B6B}" type="presParOf" srcId="{B1CDD6A6-E7A4-4946-A243-CB462F75770B}" destId="{A139C89B-B1DC-9F46-B421-586B72D4CAB2}" srcOrd="4" destOrd="0" presId="urn:microsoft.com/office/officeart/2009/3/layout/BlockDescendingList"/>
    <dgm:cxn modelId="{BA400364-5ADC-43F3-ACDC-8B2C24011DFA}" type="presParOf" srcId="{B1CDD6A6-E7A4-4946-A243-CB462F75770B}" destId="{550C34CA-9CCD-4341-9A26-24C46EE6F11C}" srcOrd="5" destOrd="0" presId="urn:microsoft.com/office/officeart/2009/3/layout/BlockDescendingList"/>
    <dgm:cxn modelId="{A10220F3-6E2A-4E58-902E-8CBE428FC377}" type="presParOf" srcId="{550C34CA-9CCD-4341-9A26-24C46EE6F11C}" destId="{D903876F-E53F-0148-9BFD-BE91BB37A010}" srcOrd="0" destOrd="0" presId="urn:microsoft.com/office/officeart/2009/3/layout/BlockDescendingList"/>
    <dgm:cxn modelId="{2673BF03-F731-4775-BBD2-FFEC0E8BED4E}" type="presParOf" srcId="{B1CDD6A6-E7A4-4946-A243-CB462F75770B}" destId="{918B371C-DBF1-3749-BA92-5EB1E5745CCE}" srcOrd="6" destOrd="0" presId="urn:microsoft.com/office/officeart/2009/3/layout/BlockDescendingList"/>
    <dgm:cxn modelId="{B3E91252-0954-4EF0-849D-824CFFF2D4CA}" type="presParOf" srcId="{B1CDD6A6-E7A4-4946-A243-CB462F75770B}" destId="{53FC15AB-BEA5-C849-9E40-3D286529F9E2}" srcOrd="7" destOrd="0" presId="urn:microsoft.com/office/officeart/2009/3/layout/BlockDescendingList"/>
    <dgm:cxn modelId="{AF56A1EC-2796-47F9-85F6-D71E8291A63D}" type="presParOf" srcId="{B1CDD6A6-E7A4-4946-A243-CB462F75770B}" destId="{6CFAB4AB-D40B-ED4F-B4A2-6436BCBD9EC3}" srcOrd="8" destOrd="0" presId="urn:microsoft.com/office/officeart/2009/3/layout/BlockDescendingList"/>
    <dgm:cxn modelId="{C20060AB-6627-4D3F-8BAD-FA9C9EAB37AD}" type="presParOf" srcId="{6CFAB4AB-D40B-ED4F-B4A2-6436BCBD9EC3}" destId="{023981F0-74EA-E548-87A8-07B44BC9DFF3}" srcOrd="0" destOrd="0" presId="urn:microsoft.com/office/officeart/2009/3/layout/BlockDescendingList"/>
    <dgm:cxn modelId="{D5626DD7-7329-48F0-87D0-5E8E484CEA20}" type="presParOf" srcId="{B1CDD6A6-E7A4-4946-A243-CB462F75770B}" destId="{D33179B3-7213-BB40-945F-6AC784CBEFFD}" srcOrd="9" destOrd="0" presId="urn:microsoft.com/office/officeart/2009/3/layout/BlockDescendingList"/>
    <dgm:cxn modelId="{0578B34C-261E-4F22-A35E-D4DE4CE00761}" type="presParOf" srcId="{B1CDD6A6-E7A4-4946-A243-CB462F75770B}" destId="{FEA37EB4-2DCE-0B4A-8EF5-3B5E71D7E113}" srcOrd="10" destOrd="0" presId="urn:microsoft.com/office/officeart/2009/3/layout/BlockDescendingList"/>
    <dgm:cxn modelId="{EACF10F9-12AA-49FD-8F46-A727FF889C38}" type="presParOf" srcId="{B1CDD6A6-E7A4-4946-A243-CB462F75770B}" destId="{C31B3651-DEED-F54E-992A-A22B1B996866}" srcOrd="11" destOrd="0" presId="urn:microsoft.com/office/officeart/2009/3/layout/BlockDescendingList"/>
    <dgm:cxn modelId="{FF5DDC3A-F533-469A-8770-991E79813DB1}" type="presParOf" srcId="{C31B3651-DEED-F54E-992A-A22B1B996866}" destId="{6E5E2DEB-B13C-3C4B-AFED-6D5DB6873765}"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4E4AF-0C15-4856-B0CA-51BB73787AF8}"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IE"/>
        </a:p>
      </dgm:t>
    </dgm:pt>
    <dgm:pt modelId="{5995723D-BC2C-4236-8F8C-3671E859F4A9}">
      <dgm:prSet phldrT="[Text]"/>
      <dgm:spPr/>
      <dgm:t>
        <a:bodyPr/>
        <a:lstStyle/>
        <a:p>
          <a:r>
            <a:rPr lang="en-IE" dirty="0"/>
            <a:t>Wellbeing </a:t>
          </a:r>
        </a:p>
      </dgm:t>
    </dgm:pt>
    <dgm:pt modelId="{C122FE02-C2E5-4E4C-9B64-1BBEDA191566}" type="parTrans" cxnId="{539281AB-DF61-44AB-800B-CFAB439F7FBB}">
      <dgm:prSet/>
      <dgm:spPr/>
      <dgm:t>
        <a:bodyPr/>
        <a:lstStyle/>
        <a:p>
          <a:endParaRPr lang="en-IE"/>
        </a:p>
      </dgm:t>
    </dgm:pt>
    <dgm:pt modelId="{4BDA0402-954A-45DF-98B7-F67809BAB456}" type="sibTrans" cxnId="{539281AB-DF61-44AB-800B-CFAB439F7FBB}">
      <dgm:prSet/>
      <dgm:spPr/>
      <dgm:t>
        <a:bodyPr/>
        <a:lstStyle/>
        <a:p>
          <a:endParaRPr lang="en-IE"/>
        </a:p>
      </dgm:t>
    </dgm:pt>
    <dgm:pt modelId="{D679D6C0-072F-4CA3-BB0F-71D8623439FF}">
      <dgm:prSet phldrT="[Text]"/>
      <dgm:spPr>
        <a:solidFill>
          <a:srgbClr val="FF0000"/>
        </a:solidFill>
      </dgm:spPr>
      <dgm:t>
        <a:bodyPr/>
        <a:lstStyle/>
        <a:p>
          <a:r>
            <a:rPr lang="en-IE" dirty="0"/>
            <a:t>PE</a:t>
          </a:r>
        </a:p>
        <a:p>
          <a:r>
            <a:rPr lang="en-IE" dirty="0"/>
            <a:t>2 Classes </a:t>
          </a:r>
        </a:p>
      </dgm:t>
    </dgm:pt>
    <dgm:pt modelId="{C9825041-0C2A-4A5A-A2CE-725CDC92E23D}" type="parTrans" cxnId="{2A2AD0BC-F42E-416E-8681-2487834DA5CF}">
      <dgm:prSet/>
      <dgm:spPr/>
      <dgm:t>
        <a:bodyPr/>
        <a:lstStyle/>
        <a:p>
          <a:endParaRPr lang="en-IE"/>
        </a:p>
      </dgm:t>
    </dgm:pt>
    <dgm:pt modelId="{BA6C0150-D7C2-4088-ABDF-4719CE2C4F67}" type="sibTrans" cxnId="{2A2AD0BC-F42E-416E-8681-2487834DA5CF}">
      <dgm:prSet/>
      <dgm:spPr/>
      <dgm:t>
        <a:bodyPr/>
        <a:lstStyle/>
        <a:p>
          <a:endParaRPr lang="en-IE"/>
        </a:p>
      </dgm:t>
    </dgm:pt>
    <dgm:pt modelId="{919AAEAE-10BE-485B-AA02-B454898FC3DD}">
      <dgm:prSet phldrT="[Text]"/>
      <dgm:spPr/>
      <dgm:t>
        <a:bodyPr/>
        <a:lstStyle/>
        <a:p>
          <a:r>
            <a:rPr lang="en-IE" dirty="0"/>
            <a:t>SPHE</a:t>
          </a:r>
        </a:p>
        <a:p>
          <a:r>
            <a:rPr lang="en-IE" dirty="0"/>
            <a:t>1 Class</a:t>
          </a:r>
        </a:p>
      </dgm:t>
    </dgm:pt>
    <dgm:pt modelId="{65772936-8236-4442-AAF2-EE033ADFAA2B}" type="parTrans" cxnId="{9158C56C-EA60-42F3-A11C-E6E825DC0732}">
      <dgm:prSet/>
      <dgm:spPr/>
      <dgm:t>
        <a:bodyPr/>
        <a:lstStyle/>
        <a:p>
          <a:endParaRPr lang="en-IE"/>
        </a:p>
      </dgm:t>
    </dgm:pt>
    <dgm:pt modelId="{93EDCEE6-CE60-4FAD-971A-732D4AC28A98}" type="sibTrans" cxnId="{9158C56C-EA60-42F3-A11C-E6E825DC0732}">
      <dgm:prSet/>
      <dgm:spPr/>
      <dgm:t>
        <a:bodyPr/>
        <a:lstStyle/>
        <a:p>
          <a:endParaRPr lang="en-IE"/>
        </a:p>
      </dgm:t>
    </dgm:pt>
    <dgm:pt modelId="{DFBC7E55-8349-4868-93A7-564EF8E76289}">
      <dgm:prSet phldrT="[Text]"/>
      <dgm:spPr>
        <a:solidFill>
          <a:schemeClr val="accent6">
            <a:lumMod val="60000"/>
            <a:lumOff val="40000"/>
          </a:schemeClr>
        </a:solidFill>
      </dgm:spPr>
      <dgm:t>
        <a:bodyPr/>
        <a:lstStyle/>
        <a:p>
          <a:r>
            <a:rPr lang="en-IE" dirty="0"/>
            <a:t>GUIDANCE</a:t>
          </a:r>
        </a:p>
        <a:p>
          <a:r>
            <a:rPr lang="en-IE" dirty="0"/>
            <a:t>1 Class</a:t>
          </a:r>
        </a:p>
      </dgm:t>
    </dgm:pt>
    <dgm:pt modelId="{2DA5E7FE-EA94-4356-A338-B54800A54CE1}" type="parTrans" cxnId="{A12D83CA-5DCF-4F0B-B3F9-39A7DB0C5918}">
      <dgm:prSet/>
      <dgm:spPr/>
      <dgm:t>
        <a:bodyPr/>
        <a:lstStyle/>
        <a:p>
          <a:endParaRPr lang="en-IE"/>
        </a:p>
      </dgm:t>
    </dgm:pt>
    <dgm:pt modelId="{EED895DB-CDD0-4E46-B785-EADF8D81E9F2}" type="sibTrans" cxnId="{A12D83CA-5DCF-4F0B-B3F9-39A7DB0C5918}">
      <dgm:prSet/>
      <dgm:spPr/>
      <dgm:t>
        <a:bodyPr/>
        <a:lstStyle/>
        <a:p>
          <a:endParaRPr lang="en-IE"/>
        </a:p>
      </dgm:t>
    </dgm:pt>
    <dgm:pt modelId="{D24BE336-8B53-483E-A174-399E50D6A771}">
      <dgm:prSet phldrT="[Text]"/>
      <dgm:spPr>
        <a:solidFill>
          <a:srgbClr val="FFFF00"/>
        </a:solidFill>
      </dgm:spPr>
      <dgm:t>
        <a:bodyPr/>
        <a:lstStyle/>
        <a:p>
          <a:r>
            <a:rPr lang="en-IE" dirty="0"/>
            <a:t>CSPE</a:t>
          </a:r>
        </a:p>
        <a:p>
          <a:r>
            <a:rPr lang="en-IE" dirty="0"/>
            <a:t>1 Class</a:t>
          </a:r>
        </a:p>
      </dgm:t>
    </dgm:pt>
    <dgm:pt modelId="{F30831B6-B254-4FA1-911B-7354B99F7060}" type="parTrans" cxnId="{8A01BF8F-4A01-4C82-80BB-0C98BC4E454A}">
      <dgm:prSet/>
      <dgm:spPr/>
      <dgm:t>
        <a:bodyPr/>
        <a:lstStyle/>
        <a:p>
          <a:endParaRPr lang="en-IE"/>
        </a:p>
      </dgm:t>
    </dgm:pt>
    <dgm:pt modelId="{09246631-4296-450E-8988-B0DC217F9710}" type="sibTrans" cxnId="{8A01BF8F-4A01-4C82-80BB-0C98BC4E454A}">
      <dgm:prSet/>
      <dgm:spPr/>
      <dgm:t>
        <a:bodyPr/>
        <a:lstStyle/>
        <a:p>
          <a:endParaRPr lang="en-IE"/>
        </a:p>
      </dgm:t>
    </dgm:pt>
    <dgm:pt modelId="{F15963FB-9FFE-4A0E-BD71-1734B99959B1}" type="pres">
      <dgm:prSet presAssocID="{B834E4AF-0C15-4856-B0CA-51BB73787AF8}" presName="cycle" presStyleCnt="0">
        <dgm:presLayoutVars>
          <dgm:chMax val="1"/>
          <dgm:dir/>
          <dgm:animLvl val="ctr"/>
          <dgm:resizeHandles val="exact"/>
        </dgm:presLayoutVars>
      </dgm:prSet>
      <dgm:spPr/>
    </dgm:pt>
    <dgm:pt modelId="{2E7D17C0-B91F-4D69-B242-E588D0DD0026}" type="pres">
      <dgm:prSet presAssocID="{5995723D-BC2C-4236-8F8C-3671E859F4A9}" presName="centerShape" presStyleLbl="node0" presStyleIdx="0" presStyleCnt="1"/>
      <dgm:spPr/>
    </dgm:pt>
    <dgm:pt modelId="{2A7D5864-8168-477D-ADBB-468D862A059C}" type="pres">
      <dgm:prSet presAssocID="{C9825041-0C2A-4A5A-A2CE-725CDC92E23D}" presName="Name9" presStyleLbl="parChTrans1D2" presStyleIdx="0" presStyleCnt="4"/>
      <dgm:spPr/>
    </dgm:pt>
    <dgm:pt modelId="{3F73F463-AD7E-4972-9C81-13D7BB9AE4C0}" type="pres">
      <dgm:prSet presAssocID="{C9825041-0C2A-4A5A-A2CE-725CDC92E23D}" presName="connTx" presStyleLbl="parChTrans1D2" presStyleIdx="0" presStyleCnt="4"/>
      <dgm:spPr/>
    </dgm:pt>
    <dgm:pt modelId="{6FF44037-70BD-4BE8-AE13-27BCC80F81A2}" type="pres">
      <dgm:prSet presAssocID="{D679D6C0-072F-4CA3-BB0F-71D8623439FF}" presName="node" presStyleLbl="node1" presStyleIdx="0" presStyleCnt="4">
        <dgm:presLayoutVars>
          <dgm:bulletEnabled val="1"/>
        </dgm:presLayoutVars>
      </dgm:prSet>
      <dgm:spPr/>
    </dgm:pt>
    <dgm:pt modelId="{2DA4AC34-FECF-4E45-A463-F11F8912D84D}" type="pres">
      <dgm:prSet presAssocID="{65772936-8236-4442-AAF2-EE033ADFAA2B}" presName="Name9" presStyleLbl="parChTrans1D2" presStyleIdx="1" presStyleCnt="4"/>
      <dgm:spPr/>
    </dgm:pt>
    <dgm:pt modelId="{81FB4E54-2AC7-4A63-8549-B32EC189DA5E}" type="pres">
      <dgm:prSet presAssocID="{65772936-8236-4442-AAF2-EE033ADFAA2B}" presName="connTx" presStyleLbl="parChTrans1D2" presStyleIdx="1" presStyleCnt="4"/>
      <dgm:spPr/>
    </dgm:pt>
    <dgm:pt modelId="{B2AE8550-8710-4131-B239-6DD0B71F938E}" type="pres">
      <dgm:prSet presAssocID="{919AAEAE-10BE-485B-AA02-B454898FC3DD}" presName="node" presStyleLbl="node1" presStyleIdx="1" presStyleCnt="4">
        <dgm:presLayoutVars>
          <dgm:bulletEnabled val="1"/>
        </dgm:presLayoutVars>
      </dgm:prSet>
      <dgm:spPr/>
    </dgm:pt>
    <dgm:pt modelId="{9B7F9A9D-CD53-4CEA-8AD5-F1755A8A59B2}" type="pres">
      <dgm:prSet presAssocID="{2DA5E7FE-EA94-4356-A338-B54800A54CE1}" presName="Name9" presStyleLbl="parChTrans1D2" presStyleIdx="2" presStyleCnt="4"/>
      <dgm:spPr/>
    </dgm:pt>
    <dgm:pt modelId="{7AB57441-7468-4349-B1F3-383300A6EAB8}" type="pres">
      <dgm:prSet presAssocID="{2DA5E7FE-EA94-4356-A338-B54800A54CE1}" presName="connTx" presStyleLbl="parChTrans1D2" presStyleIdx="2" presStyleCnt="4"/>
      <dgm:spPr/>
    </dgm:pt>
    <dgm:pt modelId="{AB18DD37-8769-498C-97CC-95988100F35A}" type="pres">
      <dgm:prSet presAssocID="{DFBC7E55-8349-4868-93A7-564EF8E76289}" presName="node" presStyleLbl="node1" presStyleIdx="2" presStyleCnt="4">
        <dgm:presLayoutVars>
          <dgm:bulletEnabled val="1"/>
        </dgm:presLayoutVars>
      </dgm:prSet>
      <dgm:spPr/>
    </dgm:pt>
    <dgm:pt modelId="{FACF7194-D3D3-4836-BDCB-C7374A6F16A9}" type="pres">
      <dgm:prSet presAssocID="{F30831B6-B254-4FA1-911B-7354B99F7060}" presName="Name9" presStyleLbl="parChTrans1D2" presStyleIdx="3" presStyleCnt="4"/>
      <dgm:spPr/>
    </dgm:pt>
    <dgm:pt modelId="{AF645CA5-6770-45FE-A47A-4F85DF5FC20E}" type="pres">
      <dgm:prSet presAssocID="{F30831B6-B254-4FA1-911B-7354B99F7060}" presName="connTx" presStyleLbl="parChTrans1D2" presStyleIdx="3" presStyleCnt="4"/>
      <dgm:spPr/>
    </dgm:pt>
    <dgm:pt modelId="{81B3ADD9-A2CA-4BA6-B2A1-CD73EA46CF3B}" type="pres">
      <dgm:prSet presAssocID="{D24BE336-8B53-483E-A174-399E50D6A771}" presName="node" presStyleLbl="node1" presStyleIdx="3" presStyleCnt="4">
        <dgm:presLayoutVars>
          <dgm:bulletEnabled val="1"/>
        </dgm:presLayoutVars>
      </dgm:prSet>
      <dgm:spPr/>
    </dgm:pt>
  </dgm:ptLst>
  <dgm:cxnLst>
    <dgm:cxn modelId="{5859B305-D639-4383-B48B-25FAD8AA48F9}" type="presOf" srcId="{F30831B6-B254-4FA1-911B-7354B99F7060}" destId="{AF645CA5-6770-45FE-A47A-4F85DF5FC20E}" srcOrd="1" destOrd="0" presId="urn:microsoft.com/office/officeart/2005/8/layout/radial1"/>
    <dgm:cxn modelId="{2D9DCD19-68E2-4B7C-BF22-20161E81AF2C}" type="presOf" srcId="{F30831B6-B254-4FA1-911B-7354B99F7060}" destId="{FACF7194-D3D3-4836-BDCB-C7374A6F16A9}" srcOrd="0" destOrd="0" presId="urn:microsoft.com/office/officeart/2005/8/layout/radial1"/>
    <dgm:cxn modelId="{CE48E81E-04DB-4246-BB85-C35F6B77BA81}" type="presOf" srcId="{919AAEAE-10BE-485B-AA02-B454898FC3DD}" destId="{B2AE8550-8710-4131-B239-6DD0B71F938E}" srcOrd="0" destOrd="0" presId="urn:microsoft.com/office/officeart/2005/8/layout/radial1"/>
    <dgm:cxn modelId="{69E73B31-516B-4E1F-AC97-C3235127BE28}" type="presOf" srcId="{5995723D-BC2C-4236-8F8C-3671E859F4A9}" destId="{2E7D17C0-B91F-4D69-B242-E588D0DD0026}" srcOrd="0" destOrd="0" presId="urn:microsoft.com/office/officeart/2005/8/layout/radial1"/>
    <dgm:cxn modelId="{1E51CC5F-C9C4-46CA-B314-B09524D3B87E}" type="presOf" srcId="{DFBC7E55-8349-4868-93A7-564EF8E76289}" destId="{AB18DD37-8769-498C-97CC-95988100F35A}" srcOrd="0" destOrd="0" presId="urn:microsoft.com/office/officeart/2005/8/layout/radial1"/>
    <dgm:cxn modelId="{811F7369-2910-4976-874F-6B2ACA20B2A9}" type="presOf" srcId="{C9825041-0C2A-4A5A-A2CE-725CDC92E23D}" destId="{2A7D5864-8168-477D-ADBB-468D862A059C}" srcOrd="0" destOrd="0" presId="urn:microsoft.com/office/officeart/2005/8/layout/radial1"/>
    <dgm:cxn modelId="{9158C56C-EA60-42F3-A11C-E6E825DC0732}" srcId="{5995723D-BC2C-4236-8F8C-3671E859F4A9}" destId="{919AAEAE-10BE-485B-AA02-B454898FC3DD}" srcOrd="1" destOrd="0" parTransId="{65772936-8236-4442-AAF2-EE033ADFAA2B}" sibTransId="{93EDCEE6-CE60-4FAD-971A-732D4AC28A98}"/>
    <dgm:cxn modelId="{5CE8E94E-6C63-460B-9038-E18C2A7821B9}" type="presOf" srcId="{65772936-8236-4442-AAF2-EE033ADFAA2B}" destId="{81FB4E54-2AC7-4A63-8549-B32EC189DA5E}" srcOrd="1" destOrd="0" presId="urn:microsoft.com/office/officeart/2005/8/layout/radial1"/>
    <dgm:cxn modelId="{4EE4B981-0DB9-448D-99F5-18A87BC3FF2F}" type="presOf" srcId="{2DA5E7FE-EA94-4356-A338-B54800A54CE1}" destId="{9B7F9A9D-CD53-4CEA-8AD5-F1755A8A59B2}" srcOrd="0" destOrd="0" presId="urn:microsoft.com/office/officeart/2005/8/layout/radial1"/>
    <dgm:cxn modelId="{8A01BF8F-4A01-4C82-80BB-0C98BC4E454A}" srcId="{5995723D-BC2C-4236-8F8C-3671E859F4A9}" destId="{D24BE336-8B53-483E-A174-399E50D6A771}" srcOrd="3" destOrd="0" parTransId="{F30831B6-B254-4FA1-911B-7354B99F7060}" sibTransId="{09246631-4296-450E-8988-B0DC217F9710}"/>
    <dgm:cxn modelId="{69012BA8-27FC-4356-9232-458594F6DB55}" type="presOf" srcId="{B834E4AF-0C15-4856-B0CA-51BB73787AF8}" destId="{F15963FB-9FFE-4A0E-BD71-1734B99959B1}" srcOrd="0" destOrd="0" presId="urn:microsoft.com/office/officeart/2005/8/layout/radial1"/>
    <dgm:cxn modelId="{539281AB-DF61-44AB-800B-CFAB439F7FBB}" srcId="{B834E4AF-0C15-4856-B0CA-51BB73787AF8}" destId="{5995723D-BC2C-4236-8F8C-3671E859F4A9}" srcOrd="0" destOrd="0" parTransId="{C122FE02-C2E5-4E4C-9B64-1BBEDA191566}" sibTransId="{4BDA0402-954A-45DF-98B7-F67809BAB456}"/>
    <dgm:cxn modelId="{2A2AD0BC-F42E-416E-8681-2487834DA5CF}" srcId="{5995723D-BC2C-4236-8F8C-3671E859F4A9}" destId="{D679D6C0-072F-4CA3-BB0F-71D8623439FF}" srcOrd="0" destOrd="0" parTransId="{C9825041-0C2A-4A5A-A2CE-725CDC92E23D}" sibTransId="{BA6C0150-D7C2-4088-ABDF-4719CE2C4F67}"/>
    <dgm:cxn modelId="{AC9384BE-F3B4-479F-880C-4A207901B6B4}" type="presOf" srcId="{D679D6C0-072F-4CA3-BB0F-71D8623439FF}" destId="{6FF44037-70BD-4BE8-AE13-27BCC80F81A2}" srcOrd="0" destOrd="0" presId="urn:microsoft.com/office/officeart/2005/8/layout/radial1"/>
    <dgm:cxn modelId="{01BB59C9-BD9A-4793-8F9E-FB9A75AE9231}" type="presOf" srcId="{C9825041-0C2A-4A5A-A2CE-725CDC92E23D}" destId="{3F73F463-AD7E-4972-9C81-13D7BB9AE4C0}" srcOrd="1" destOrd="0" presId="urn:microsoft.com/office/officeart/2005/8/layout/radial1"/>
    <dgm:cxn modelId="{A12D83CA-5DCF-4F0B-B3F9-39A7DB0C5918}" srcId="{5995723D-BC2C-4236-8F8C-3671E859F4A9}" destId="{DFBC7E55-8349-4868-93A7-564EF8E76289}" srcOrd="2" destOrd="0" parTransId="{2DA5E7FE-EA94-4356-A338-B54800A54CE1}" sibTransId="{EED895DB-CDD0-4E46-B785-EADF8D81E9F2}"/>
    <dgm:cxn modelId="{0DBBFAD0-5949-46D3-A810-8E191DB732C8}" type="presOf" srcId="{D24BE336-8B53-483E-A174-399E50D6A771}" destId="{81B3ADD9-A2CA-4BA6-B2A1-CD73EA46CF3B}" srcOrd="0" destOrd="0" presId="urn:microsoft.com/office/officeart/2005/8/layout/radial1"/>
    <dgm:cxn modelId="{68F410D6-E86E-4B11-9028-812047B7430B}" type="presOf" srcId="{2DA5E7FE-EA94-4356-A338-B54800A54CE1}" destId="{7AB57441-7468-4349-B1F3-383300A6EAB8}" srcOrd="1" destOrd="0" presId="urn:microsoft.com/office/officeart/2005/8/layout/radial1"/>
    <dgm:cxn modelId="{2513FEF1-504A-441E-84CF-DFCCC57F41AA}" type="presOf" srcId="{65772936-8236-4442-AAF2-EE033ADFAA2B}" destId="{2DA4AC34-FECF-4E45-A463-F11F8912D84D}" srcOrd="0" destOrd="0" presId="urn:microsoft.com/office/officeart/2005/8/layout/radial1"/>
    <dgm:cxn modelId="{210D715C-6879-4791-9FE1-6FB50511F095}" type="presParOf" srcId="{F15963FB-9FFE-4A0E-BD71-1734B99959B1}" destId="{2E7D17C0-B91F-4D69-B242-E588D0DD0026}" srcOrd="0" destOrd="0" presId="urn:microsoft.com/office/officeart/2005/8/layout/radial1"/>
    <dgm:cxn modelId="{6F1EC848-40D9-4B2B-A7C1-7E7FC91A367C}" type="presParOf" srcId="{F15963FB-9FFE-4A0E-BD71-1734B99959B1}" destId="{2A7D5864-8168-477D-ADBB-468D862A059C}" srcOrd="1" destOrd="0" presId="urn:microsoft.com/office/officeart/2005/8/layout/radial1"/>
    <dgm:cxn modelId="{F180E692-3E3B-4B06-916D-C997A2EB0CC7}" type="presParOf" srcId="{2A7D5864-8168-477D-ADBB-468D862A059C}" destId="{3F73F463-AD7E-4972-9C81-13D7BB9AE4C0}" srcOrd="0" destOrd="0" presId="urn:microsoft.com/office/officeart/2005/8/layout/radial1"/>
    <dgm:cxn modelId="{19519D87-2A29-4170-91EF-C3A1ABEF23C4}" type="presParOf" srcId="{F15963FB-9FFE-4A0E-BD71-1734B99959B1}" destId="{6FF44037-70BD-4BE8-AE13-27BCC80F81A2}" srcOrd="2" destOrd="0" presId="urn:microsoft.com/office/officeart/2005/8/layout/radial1"/>
    <dgm:cxn modelId="{EF5C16E3-2D4F-4ED4-91B7-9A3C61ED4A1F}" type="presParOf" srcId="{F15963FB-9FFE-4A0E-BD71-1734B99959B1}" destId="{2DA4AC34-FECF-4E45-A463-F11F8912D84D}" srcOrd="3" destOrd="0" presId="urn:microsoft.com/office/officeart/2005/8/layout/radial1"/>
    <dgm:cxn modelId="{8B3D3168-71D9-40BD-8BCC-C8916E83B292}" type="presParOf" srcId="{2DA4AC34-FECF-4E45-A463-F11F8912D84D}" destId="{81FB4E54-2AC7-4A63-8549-B32EC189DA5E}" srcOrd="0" destOrd="0" presId="urn:microsoft.com/office/officeart/2005/8/layout/radial1"/>
    <dgm:cxn modelId="{3FABCEFC-1A04-40EF-98AF-43D1A33CF4C6}" type="presParOf" srcId="{F15963FB-9FFE-4A0E-BD71-1734B99959B1}" destId="{B2AE8550-8710-4131-B239-6DD0B71F938E}" srcOrd="4" destOrd="0" presId="urn:microsoft.com/office/officeart/2005/8/layout/radial1"/>
    <dgm:cxn modelId="{46B0587D-47E3-416B-ABB8-10D9F3F6C797}" type="presParOf" srcId="{F15963FB-9FFE-4A0E-BD71-1734B99959B1}" destId="{9B7F9A9D-CD53-4CEA-8AD5-F1755A8A59B2}" srcOrd="5" destOrd="0" presId="urn:microsoft.com/office/officeart/2005/8/layout/radial1"/>
    <dgm:cxn modelId="{F28C0C0A-796C-4695-8BC6-1839A7A19698}" type="presParOf" srcId="{9B7F9A9D-CD53-4CEA-8AD5-F1755A8A59B2}" destId="{7AB57441-7468-4349-B1F3-383300A6EAB8}" srcOrd="0" destOrd="0" presId="urn:microsoft.com/office/officeart/2005/8/layout/radial1"/>
    <dgm:cxn modelId="{53BAE275-62FF-4EB2-9523-BE3C65651FFD}" type="presParOf" srcId="{F15963FB-9FFE-4A0E-BD71-1734B99959B1}" destId="{AB18DD37-8769-498C-97CC-95988100F35A}" srcOrd="6" destOrd="0" presId="urn:microsoft.com/office/officeart/2005/8/layout/radial1"/>
    <dgm:cxn modelId="{6F5B8754-CFA7-4E49-A0CD-4AF041D5449A}" type="presParOf" srcId="{F15963FB-9FFE-4A0E-BD71-1734B99959B1}" destId="{FACF7194-D3D3-4836-BDCB-C7374A6F16A9}" srcOrd="7" destOrd="0" presId="urn:microsoft.com/office/officeart/2005/8/layout/radial1"/>
    <dgm:cxn modelId="{A3FD01D7-6A6C-4104-9A76-84BF2D226B6C}" type="presParOf" srcId="{FACF7194-D3D3-4836-BDCB-C7374A6F16A9}" destId="{AF645CA5-6770-45FE-A47A-4F85DF5FC20E}" srcOrd="0" destOrd="0" presId="urn:microsoft.com/office/officeart/2005/8/layout/radial1"/>
    <dgm:cxn modelId="{7A7360AE-1850-4FFD-AA7C-199A8AEDE5D5}" type="presParOf" srcId="{F15963FB-9FFE-4A0E-BD71-1734B99959B1}" destId="{81B3ADD9-A2CA-4BA6-B2A1-CD73EA46CF3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3C897-308F-4383-A5C3-3143EE46274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IE"/>
        </a:p>
      </dgm:t>
    </dgm:pt>
    <dgm:pt modelId="{ABDA6C72-21ED-448D-84B5-4F6AA36127E1}">
      <dgm:prSet phldrT="[Text]"/>
      <dgm:spPr>
        <a:solidFill>
          <a:srgbClr val="FFC000"/>
        </a:solidFill>
      </dgm:spPr>
      <dgm:t>
        <a:bodyPr/>
        <a:lstStyle/>
        <a:p>
          <a:r>
            <a:rPr lang="en-IE" dirty="0"/>
            <a:t>New School Certificate and School Report</a:t>
          </a:r>
        </a:p>
      </dgm:t>
    </dgm:pt>
    <dgm:pt modelId="{30602DD4-8D98-4F32-B3B1-F18655E33FB6}" type="parTrans" cxnId="{30726434-5DE2-4D98-A6AD-56AEB579882A}">
      <dgm:prSet/>
      <dgm:spPr/>
      <dgm:t>
        <a:bodyPr/>
        <a:lstStyle/>
        <a:p>
          <a:endParaRPr lang="en-IE"/>
        </a:p>
      </dgm:t>
    </dgm:pt>
    <dgm:pt modelId="{B84D27EA-2200-49E4-ADD0-16E92A90DEC7}" type="sibTrans" cxnId="{30726434-5DE2-4D98-A6AD-56AEB579882A}">
      <dgm:prSet/>
      <dgm:spPr/>
      <dgm:t>
        <a:bodyPr/>
        <a:lstStyle/>
        <a:p>
          <a:endParaRPr lang="en-IE"/>
        </a:p>
      </dgm:t>
    </dgm:pt>
    <dgm:pt modelId="{4304912E-07BF-42DD-952E-B30C521DE85A}">
      <dgm:prSet phldrT="[Text]" custT="1"/>
      <dgm:spPr>
        <a:solidFill>
          <a:schemeClr val="accent6">
            <a:lumMod val="60000"/>
            <a:lumOff val="40000"/>
            <a:alpha val="90000"/>
          </a:schemeClr>
        </a:solidFill>
      </dgm:spPr>
      <dgm:t>
        <a:bodyPr/>
        <a:lstStyle/>
        <a:p>
          <a:r>
            <a:rPr lang="en-IE" sz="2800" dirty="0"/>
            <a:t>School Certificate (JCPA)</a:t>
          </a:r>
        </a:p>
      </dgm:t>
    </dgm:pt>
    <dgm:pt modelId="{8E8ADEDA-FEE2-4DD2-87AA-3D685AF372FC}" type="parTrans" cxnId="{A2C0034C-8315-400F-9F93-F00E5F61D928}">
      <dgm:prSet/>
      <dgm:spPr/>
      <dgm:t>
        <a:bodyPr/>
        <a:lstStyle/>
        <a:p>
          <a:endParaRPr lang="en-IE"/>
        </a:p>
      </dgm:t>
    </dgm:pt>
    <dgm:pt modelId="{D7F19C04-33FD-4433-B638-AEBCCFDFBEAE}" type="sibTrans" cxnId="{A2C0034C-8315-400F-9F93-F00E5F61D928}">
      <dgm:prSet/>
      <dgm:spPr/>
      <dgm:t>
        <a:bodyPr/>
        <a:lstStyle/>
        <a:p>
          <a:endParaRPr lang="en-IE"/>
        </a:p>
      </dgm:t>
    </dgm:pt>
    <dgm:pt modelId="{1A90B611-C113-41D5-9758-99230138161C}">
      <dgm:prSet phldrT="[Text]" custT="1"/>
      <dgm:spPr>
        <a:solidFill>
          <a:schemeClr val="accent6">
            <a:lumMod val="60000"/>
            <a:lumOff val="40000"/>
            <a:alpha val="90000"/>
          </a:schemeClr>
        </a:solidFill>
      </dgm:spPr>
      <dgm:t>
        <a:bodyPr/>
        <a:lstStyle/>
        <a:p>
          <a:r>
            <a:rPr lang="en-IE" sz="2800" dirty="0"/>
            <a:t>Also School Report – other achievements, attributes, certification and comments</a:t>
          </a:r>
        </a:p>
      </dgm:t>
    </dgm:pt>
    <dgm:pt modelId="{3A2A7BF5-6B04-4147-B3E6-991A31B4FF84}" type="parTrans" cxnId="{FDB73641-5125-41C5-BDE0-8C84E9648C62}">
      <dgm:prSet/>
      <dgm:spPr/>
      <dgm:t>
        <a:bodyPr/>
        <a:lstStyle/>
        <a:p>
          <a:endParaRPr lang="en-IE"/>
        </a:p>
      </dgm:t>
    </dgm:pt>
    <dgm:pt modelId="{37F13880-88EA-4002-8F6D-91DFD68B84E1}" type="sibTrans" cxnId="{FDB73641-5125-41C5-BDE0-8C84E9648C62}">
      <dgm:prSet/>
      <dgm:spPr/>
      <dgm:t>
        <a:bodyPr/>
        <a:lstStyle/>
        <a:p>
          <a:endParaRPr lang="en-IE"/>
        </a:p>
      </dgm:t>
    </dgm:pt>
    <dgm:pt modelId="{771002FF-3565-49AB-A498-FDC45F61CFFA}">
      <dgm:prSet phldrT="[Text]" custT="1"/>
      <dgm:spPr>
        <a:solidFill>
          <a:schemeClr val="accent6">
            <a:lumMod val="60000"/>
            <a:lumOff val="40000"/>
            <a:alpha val="90000"/>
          </a:schemeClr>
        </a:solidFill>
      </dgm:spPr>
      <dgm:t>
        <a:bodyPr/>
        <a:lstStyle/>
        <a:p>
          <a:endParaRPr lang="en-IE" sz="2800" dirty="0"/>
        </a:p>
      </dgm:t>
    </dgm:pt>
    <dgm:pt modelId="{E8BEB741-D7BF-460E-9781-33C074B4C046}" type="parTrans" cxnId="{23E20312-199A-4BCC-8A1C-CF02DBFEA4BF}">
      <dgm:prSet/>
      <dgm:spPr/>
      <dgm:t>
        <a:bodyPr/>
        <a:lstStyle/>
        <a:p>
          <a:endParaRPr lang="en-US"/>
        </a:p>
      </dgm:t>
    </dgm:pt>
    <dgm:pt modelId="{81252C88-C869-464E-97F9-40FB3586A103}" type="sibTrans" cxnId="{23E20312-199A-4BCC-8A1C-CF02DBFEA4BF}">
      <dgm:prSet/>
      <dgm:spPr/>
      <dgm:t>
        <a:bodyPr/>
        <a:lstStyle/>
        <a:p>
          <a:endParaRPr lang="en-US"/>
        </a:p>
      </dgm:t>
    </dgm:pt>
    <dgm:pt modelId="{831240E4-14B7-42EA-A694-DC4840F7335A}">
      <dgm:prSet phldrT="[Text]" custT="1"/>
      <dgm:spPr>
        <a:solidFill>
          <a:schemeClr val="accent6">
            <a:lumMod val="60000"/>
            <a:lumOff val="40000"/>
            <a:alpha val="90000"/>
          </a:schemeClr>
        </a:solidFill>
      </dgm:spPr>
      <dgm:t>
        <a:bodyPr/>
        <a:lstStyle/>
        <a:p>
          <a:endParaRPr lang="en-IE" sz="2800" dirty="0"/>
        </a:p>
      </dgm:t>
    </dgm:pt>
    <dgm:pt modelId="{228EF603-841E-467C-8A52-A201ACCDADC7}" type="parTrans" cxnId="{1CC1035A-684A-4C2B-BA6C-1C504E03F25F}">
      <dgm:prSet/>
      <dgm:spPr/>
      <dgm:t>
        <a:bodyPr/>
        <a:lstStyle/>
        <a:p>
          <a:endParaRPr lang="en-US"/>
        </a:p>
      </dgm:t>
    </dgm:pt>
    <dgm:pt modelId="{1C6620E7-50B5-4C59-A1CB-6979915E0A65}" type="sibTrans" cxnId="{1CC1035A-684A-4C2B-BA6C-1C504E03F25F}">
      <dgm:prSet/>
      <dgm:spPr/>
      <dgm:t>
        <a:bodyPr/>
        <a:lstStyle/>
        <a:p>
          <a:endParaRPr lang="en-US"/>
        </a:p>
      </dgm:t>
    </dgm:pt>
    <dgm:pt modelId="{4AD840A5-E267-4790-824A-A6504FC50402}" type="pres">
      <dgm:prSet presAssocID="{F133C897-308F-4383-A5C3-3143EE46274B}" presName="Name0" presStyleCnt="0">
        <dgm:presLayoutVars>
          <dgm:dir/>
          <dgm:animLvl val="lvl"/>
          <dgm:resizeHandles val="exact"/>
        </dgm:presLayoutVars>
      </dgm:prSet>
      <dgm:spPr/>
    </dgm:pt>
    <dgm:pt modelId="{8F71D3D8-4758-4CE8-889C-53210D67BA8A}" type="pres">
      <dgm:prSet presAssocID="{ABDA6C72-21ED-448D-84B5-4F6AA36127E1}" presName="linNode" presStyleCnt="0"/>
      <dgm:spPr/>
    </dgm:pt>
    <dgm:pt modelId="{3AAAB1F4-E46B-4118-AC59-D7A386E1EB01}" type="pres">
      <dgm:prSet presAssocID="{ABDA6C72-21ED-448D-84B5-4F6AA36127E1}" presName="parentText" presStyleLbl="node1" presStyleIdx="0" presStyleCnt="1">
        <dgm:presLayoutVars>
          <dgm:chMax val="1"/>
          <dgm:bulletEnabled val="1"/>
        </dgm:presLayoutVars>
      </dgm:prSet>
      <dgm:spPr/>
    </dgm:pt>
    <dgm:pt modelId="{EB0ADA9C-2999-4233-8BBE-8939C8C2F688}" type="pres">
      <dgm:prSet presAssocID="{ABDA6C72-21ED-448D-84B5-4F6AA36127E1}" presName="descendantText" presStyleLbl="alignAccFollowNode1" presStyleIdx="0" presStyleCnt="1">
        <dgm:presLayoutVars>
          <dgm:bulletEnabled val="1"/>
        </dgm:presLayoutVars>
      </dgm:prSet>
      <dgm:spPr/>
    </dgm:pt>
  </dgm:ptLst>
  <dgm:cxnLst>
    <dgm:cxn modelId="{23E20312-199A-4BCC-8A1C-CF02DBFEA4BF}" srcId="{ABDA6C72-21ED-448D-84B5-4F6AA36127E1}" destId="{771002FF-3565-49AB-A498-FDC45F61CFFA}" srcOrd="2" destOrd="0" parTransId="{E8BEB741-D7BF-460E-9781-33C074B4C046}" sibTransId="{81252C88-C869-464E-97F9-40FB3586A103}"/>
    <dgm:cxn modelId="{CCD3CD14-7833-4508-8036-F42A25DDEA11}" type="presOf" srcId="{831240E4-14B7-42EA-A694-DC4840F7335A}" destId="{EB0ADA9C-2999-4233-8BBE-8939C8C2F688}" srcOrd="0" destOrd="1" presId="urn:microsoft.com/office/officeart/2005/8/layout/vList5"/>
    <dgm:cxn modelId="{3568C331-252A-4556-8952-9B982C5405F9}" type="presOf" srcId="{ABDA6C72-21ED-448D-84B5-4F6AA36127E1}" destId="{3AAAB1F4-E46B-4118-AC59-D7A386E1EB01}" srcOrd="0" destOrd="0" presId="urn:microsoft.com/office/officeart/2005/8/layout/vList5"/>
    <dgm:cxn modelId="{30726434-5DE2-4D98-A6AD-56AEB579882A}" srcId="{F133C897-308F-4383-A5C3-3143EE46274B}" destId="{ABDA6C72-21ED-448D-84B5-4F6AA36127E1}" srcOrd="0" destOrd="0" parTransId="{30602DD4-8D98-4F32-B3B1-F18655E33FB6}" sibTransId="{B84D27EA-2200-49E4-ADD0-16E92A90DEC7}"/>
    <dgm:cxn modelId="{FDB73641-5125-41C5-BDE0-8C84E9648C62}" srcId="{ABDA6C72-21ED-448D-84B5-4F6AA36127E1}" destId="{1A90B611-C113-41D5-9758-99230138161C}" srcOrd="3" destOrd="0" parTransId="{3A2A7BF5-6B04-4147-B3E6-991A31B4FF84}" sibTransId="{37F13880-88EA-4002-8F6D-91DFD68B84E1}"/>
    <dgm:cxn modelId="{7EDF2C63-00C0-4183-9CBC-5B72763A83DC}" type="presOf" srcId="{771002FF-3565-49AB-A498-FDC45F61CFFA}" destId="{EB0ADA9C-2999-4233-8BBE-8939C8C2F688}" srcOrd="0" destOrd="2" presId="urn:microsoft.com/office/officeart/2005/8/layout/vList5"/>
    <dgm:cxn modelId="{11B5BC47-7551-498C-B18F-A9DBA515DD9B}" type="presOf" srcId="{F133C897-308F-4383-A5C3-3143EE46274B}" destId="{4AD840A5-E267-4790-824A-A6504FC50402}" srcOrd="0" destOrd="0" presId="urn:microsoft.com/office/officeart/2005/8/layout/vList5"/>
    <dgm:cxn modelId="{A2C0034C-8315-400F-9F93-F00E5F61D928}" srcId="{ABDA6C72-21ED-448D-84B5-4F6AA36127E1}" destId="{4304912E-07BF-42DD-952E-B30C521DE85A}" srcOrd="0" destOrd="0" parTransId="{8E8ADEDA-FEE2-4DD2-87AA-3D685AF372FC}" sibTransId="{D7F19C04-33FD-4433-B638-AEBCCFDFBEAE}"/>
    <dgm:cxn modelId="{1CC1035A-684A-4C2B-BA6C-1C504E03F25F}" srcId="{ABDA6C72-21ED-448D-84B5-4F6AA36127E1}" destId="{831240E4-14B7-42EA-A694-DC4840F7335A}" srcOrd="1" destOrd="0" parTransId="{228EF603-841E-467C-8A52-A201ACCDADC7}" sibTransId="{1C6620E7-50B5-4C59-A1CB-6979915E0A65}"/>
    <dgm:cxn modelId="{97CBC0C6-07CF-4B5D-B55B-DBDD0A3CEA8E}" type="presOf" srcId="{4304912E-07BF-42DD-952E-B30C521DE85A}" destId="{EB0ADA9C-2999-4233-8BBE-8939C8C2F688}" srcOrd="0" destOrd="0" presId="urn:microsoft.com/office/officeart/2005/8/layout/vList5"/>
    <dgm:cxn modelId="{FAB60CD6-7C79-4985-8AF6-2B4CF1818205}" type="presOf" srcId="{1A90B611-C113-41D5-9758-99230138161C}" destId="{EB0ADA9C-2999-4233-8BBE-8939C8C2F688}" srcOrd="0" destOrd="3" presId="urn:microsoft.com/office/officeart/2005/8/layout/vList5"/>
    <dgm:cxn modelId="{5185892B-9659-4975-B304-14B231C80BEE}" type="presParOf" srcId="{4AD840A5-E267-4790-824A-A6504FC50402}" destId="{8F71D3D8-4758-4CE8-889C-53210D67BA8A}" srcOrd="0" destOrd="0" presId="urn:microsoft.com/office/officeart/2005/8/layout/vList5"/>
    <dgm:cxn modelId="{9FD14A09-6664-4559-BA52-227216EFAB69}" type="presParOf" srcId="{8F71D3D8-4758-4CE8-889C-53210D67BA8A}" destId="{3AAAB1F4-E46B-4118-AC59-D7A386E1EB01}" srcOrd="0" destOrd="0" presId="urn:microsoft.com/office/officeart/2005/8/layout/vList5"/>
    <dgm:cxn modelId="{5AADDA0D-3D04-4969-9174-78A1083A62AC}" type="presParOf" srcId="{8F71D3D8-4758-4CE8-889C-53210D67BA8A}" destId="{EB0ADA9C-2999-4233-8BBE-8939C8C2F6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CC6ED-DD25-43FD-8C44-3335A763FD11}">
      <dsp:nvSpPr>
        <dsp:cNvPr id="0" name=""/>
        <dsp:cNvSpPr/>
      </dsp:nvSpPr>
      <dsp:spPr>
        <a:xfrm>
          <a:off x="3713694" y="2570694"/>
          <a:ext cx="1716610" cy="1716610"/>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t>New JC</a:t>
          </a:r>
        </a:p>
        <a:p>
          <a:pPr marL="0" lvl="0" indent="0" algn="ctr" defTabSz="800100">
            <a:lnSpc>
              <a:spcPct val="90000"/>
            </a:lnSpc>
            <a:spcBef>
              <a:spcPct val="0"/>
            </a:spcBef>
            <a:spcAft>
              <a:spcPct val="35000"/>
            </a:spcAft>
            <a:buNone/>
          </a:pPr>
          <a:r>
            <a:rPr lang="en-IE" sz="1800" kern="1200" dirty="0"/>
            <a:t>Principles</a:t>
          </a:r>
        </a:p>
      </dsp:txBody>
      <dsp:txXfrm>
        <a:off x="3965086" y="2822086"/>
        <a:ext cx="1213826" cy="1213826"/>
      </dsp:txXfrm>
    </dsp:sp>
    <dsp:sp modelId="{AEB5E74D-C8CD-413F-8789-225CD2CC433C}">
      <dsp:nvSpPr>
        <dsp:cNvPr id="0" name=""/>
        <dsp:cNvSpPr/>
      </dsp:nvSpPr>
      <dsp:spPr>
        <a:xfrm rot="16200000">
          <a:off x="4307511" y="1794807"/>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a:off x="4386858" y="1990883"/>
        <a:ext cx="370283" cy="350189"/>
      </dsp:txXfrm>
    </dsp:sp>
    <dsp:sp modelId="{690A1372-DD16-4926-B0CE-A2C707F42EB3}">
      <dsp:nvSpPr>
        <dsp:cNvPr id="0" name=""/>
        <dsp:cNvSpPr/>
      </dsp:nvSpPr>
      <dsp:spPr>
        <a:xfrm>
          <a:off x="3799525" y="27675"/>
          <a:ext cx="1544949" cy="1544949"/>
        </a:xfrm>
        <a:prstGeom prst="ellipse">
          <a:avLst/>
        </a:prstGeom>
        <a:solidFill>
          <a:schemeClr val="accent5">
            <a:lumMod val="60000"/>
            <a:lum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Learning to Learn</a:t>
          </a:r>
        </a:p>
      </dsp:txBody>
      <dsp:txXfrm>
        <a:off x="4025778" y="253928"/>
        <a:ext cx="1092443" cy="1092443"/>
      </dsp:txXfrm>
    </dsp:sp>
    <dsp:sp modelId="{5E3ACF42-DA5E-41C1-A733-56F00B90A85A}">
      <dsp:nvSpPr>
        <dsp:cNvPr id="0" name=""/>
        <dsp:cNvSpPr/>
      </dsp:nvSpPr>
      <dsp:spPr>
        <a:xfrm rot="18900000">
          <a:off x="5256709" y="2187978"/>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a:off x="5279949" y="2360813"/>
        <a:ext cx="370283" cy="350189"/>
      </dsp:txXfrm>
    </dsp:sp>
    <dsp:sp modelId="{11C14424-9434-4B67-B65B-EEABE7399652}">
      <dsp:nvSpPr>
        <dsp:cNvPr id="0" name=""/>
        <dsp:cNvSpPr/>
      </dsp:nvSpPr>
      <dsp:spPr>
        <a:xfrm>
          <a:off x="5658402" y="797647"/>
          <a:ext cx="1544949" cy="1544949"/>
        </a:xfrm>
        <a:prstGeom prst="ellipse">
          <a:avLst/>
        </a:prstGeom>
        <a:solidFill>
          <a:srgbClr val="FF0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Choice and Flexibility</a:t>
          </a:r>
        </a:p>
      </dsp:txBody>
      <dsp:txXfrm>
        <a:off x="5884655" y="1023900"/>
        <a:ext cx="1092443" cy="1092443"/>
      </dsp:txXfrm>
    </dsp:sp>
    <dsp:sp modelId="{F078500B-290A-4FB3-BB20-167A6FA82653}">
      <dsp:nvSpPr>
        <dsp:cNvPr id="0" name=""/>
        <dsp:cNvSpPr/>
      </dsp:nvSpPr>
      <dsp:spPr>
        <a:xfrm>
          <a:off x="5649880" y="3137176"/>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a:off x="5649880" y="3253905"/>
        <a:ext cx="370283" cy="350189"/>
      </dsp:txXfrm>
    </dsp:sp>
    <dsp:sp modelId="{0F750062-C9C6-461F-9E3C-E15C1E063F7B}">
      <dsp:nvSpPr>
        <dsp:cNvPr id="0" name=""/>
        <dsp:cNvSpPr/>
      </dsp:nvSpPr>
      <dsp:spPr>
        <a:xfrm>
          <a:off x="6428374" y="2656525"/>
          <a:ext cx="1544949" cy="1544949"/>
        </a:xfrm>
        <a:prstGeom prst="ellipse">
          <a:avLst/>
        </a:prstGeom>
        <a:solidFill>
          <a:srgbClr val="DF2192"/>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Wellbeing</a:t>
          </a:r>
        </a:p>
      </dsp:txBody>
      <dsp:txXfrm>
        <a:off x="6654627" y="2882778"/>
        <a:ext cx="1092443" cy="1092443"/>
      </dsp:txXfrm>
    </dsp:sp>
    <dsp:sp modelId="{E84CEED4-967C-4E6A-AC73-1F600B63544C}">
      <dsp:nvSpPr>
        <dsp:cNvPr id="0" name=""/>
        <dsp:cNvSpPr/>
      </dsp:nvSpPr>
      <dsp:spPr>
        <a:xfrm rot="2700000">
          <a:off x="5256709" y="4086374"/>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a:off x="5279949" y="4146997"/>
        <a:ext cx="370283" cy="350189"/>
      </dsp:txXfrm>
    </dsp:sp>
    <dsp:sp modelId="{26283AC1-C234-4E1F-B212-5F93858D4D5F}">
      <dsp:nvSpPr>
        <dsp:cNvPr id="0" name=""/>
        <dsp:cNvSpPr/>
      </dsp:nvSpPr>
      <dsp:spPr>
        <a:xfrm>
          <a:off x="5658402" y="4515402"/>
          <a:ext cx="1544949" cy="1544949"/>
        </a:xfrm>
        <a:prstGeom prst="ellipse">
          <a:avLst/>
        </a:prstGeom>
        <a:solidFill>
          <a:schemeClr val="accent6">
            <a:lumMod val="60000"/>
            <a:lum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Inclusive Education</a:t>
          </a:r>
        </a:p>
      </dsp:txBody>
      <dsp:txXfrm>
        <a:off x="5884655" y="4741655"/>
        <a:ext cx="1092443" cy="1092443"/>
      </dsp:txXfrm>
    </dsp:sp>
    <dsp:sp modelId="{F1CA0176-057B-46C7-B916-E89382D8CCBC}">
      <dsp:nvSpPr>
        <dsp:cNvPr id="0" name=""/>
        <dsp:cNvSpPr/>
      </dsp:nvSpPr>
      <dsp:spPr>
        <a:xfrm rot="5400000">
          <a:off x="4307511" y="4479545"/>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a:off x="4386858" y="4516928"/>
        <a:ext cx="370283" cy="350189"/>
      </dsp:txXfrm>
    </dsp:sp>
    <dsp:sp modelId="{82FA6338-875B-4028-AE74-F4B42C97F14B}">
      <dsp:nvSpPr>
        <dsp:cNvPr id="0" name=""/>
        <dsp:cNvSpPr/>
      </dsp:nvSpPr>
      <dsp:spPr>
        <a:xfrm>
          <a:off x="3799525" y="5285374"/>
          <a:ext cx="1544949" cy="1544949"/>
        </a:xfrm>
        <a:prstGeom prst="ellipse">
          <a:avLst/>
        </a:prstGeom>
        <a:solidFill>
          <a:schemeClr val="accent1">
            <a:lumMod val="75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Continuity and Development</a:t>
          </a:r>
        </a:p>
      </dsp:txBody>
      <dsp:txXfrm>
        <a:off x="4025778" y="5511627"/>
        <a:ext cx="1092443" cy="1092443"/>
      </dsp:txXfrm>
    </dsp:sp>
    <dsp:sp modelId="{323C1E2E-10F3-41A6-AB1E-D7E9A8588298}">
      <dsp:nvSpPr>
        <dsp:cNvPr id="0" name=""/>
        <dsp:cNvSpPr/>
      </dsp:nvSpPr>
      <dsp:spPr>
        <a:xfrm rot="8100000">
          <a:off x="3358313" y="4086374"/>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rot="10800000">
        <a:off x="3493766" y="4146997"/>
        <a:ext cx="370283" cy="350189"/>
      </dsp:txXfrm>
    </dsp:sp>
    <dsp:sp modelId="{D8E21B88-02DF-4011-AFDA-BC7005DFD185}">
      <dsp:nvSpPr>
        <dsp:cNvPr id="0" name=""/>
        <dsp:cNvSpPr/>
      </dsp:nvSpPr>
      <dsp:spPr>
        <a:xfrm>
          <a:off x="1940647" y="4515402"/>
          <a:ext cx="1544949" cy="1544949"/>
        </a:xfrm>
        <a:prstGeom prst="ellipse">
          <a:avLst/>
        </a:prstGeom>
        <a:solidFill>
          <a:srgbClr val="00B05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Engagement and Participation</a:t>
          </a:r>
        </a:p>
      </dsp:txBody>
      <dsp:txXfrm>
        <a:off x="2166900" y="4741655"/>
        <a:ext cx="1092443" cy="1092443"/>
      </dsp:txXfrm>
    </dsp:sp>
    <dsp:sp modelId="{5E37D052-76BF-416A-AD90-E625B52DFC60}">
      <dsp:nvSpPr>
        <dsp:cNvPr id="0" name=""/>
        <dsp:cNvSpPr/>
      </dsp:nvSpPr>
      <dsp:spPr>
        <a:xfrm rot="10800000">
          <a:off x="2965142" y="3137176"/>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rot="10800000">
        <a:off x="3123835" y="3253905"/>
        <a:ext cx="370283" cy="350189"/>
      </dsp:txXfrm>
    </dsp:sp>
    <dsp:sp modelId="{E3232CCF-80C8-4CEE-A213-C43697345CBF}">
      <dsp:nvSpPr>
        <dsp:cNvPr id="0" name=""/>
        <dsp:cNvSpPr/>
      </dsp:nvSpPr>
      <dsp:spPr>
        <a:xfrm>
          <a:off x="1170675" y="2656525"/>
          <a:ext cx="1544949" cy="1544949"/>
        </a:xfrm>
        <a:prstGeom prst="ellipse">
          <a:avLst/>
        </a:prstGeom>
        <a:solidFill>
          <a:srgbClr val="FFFF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Creativity and Innovation</a:t>
          </a:r>
        </a:p>
      </dsp:txBody>
      <dsp:txXfrm>
        <a:off x="1396928" y="2882778"/>
        <a:ext cx="1092443" cy="1092443"/>
      </dsp:txXfrm>
    </dsp:sp>
    <dsp:sp modelId="{10F02D91-70B6-4581-8EF6-FE783B522FA7}">
      <dsp:nvSpPr>
        <dsp:cNvPr id="0" name=""/>
        <dsp:cNvSpPr/>
      </dsp:nvSpPr>
      <dsp:spPr>
        <a:xfrm rot="13500000">
          <a:off x="3358313" y="2187978"/>
          <a:ext cx="528976" cy="58364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IE" sz="1300" kern="1200"/>
        </a:p>
      </dsp:txBody>
      <dsp:txXfrm rot="10800000">
        <a:off x="3493766" y="2360813"/>
        <a:ext cx="370283" cy="350189"/>
      </dsp:txXfrm>
    </dsp:sp>
    <dsp:sp modelId="{FE076BC7-9A8A-464F-8D03-F4A92E16FB2A}">
      <dsp:nvSpPr>
        <dsp:cNvPr id="0" name=""/>
        <dsp:cNvSpPr/>
      </dsp:nvSpPr>
      <dsp:spPr>
        <a:xfrm>
          <a:off x="1940647" y="797647"/>
          <a:ext cx="1544949" cy="1544949"/>
        </a:xfrm>
        <a:prstGeom prst="ellipse">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kern="1200" dirty="0"/>
            <a:t>Quality </a:t>
          </a:r>
        </a:p>
      </dsp:txBody>
      <dsp:txXfrm>
        <a:off x="2166900" y="1023900"/>
        <a:ext cx="1092443" cy="109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981F0-74EA-E548-87A8-07B44BC9DFF3}">
      <dsp:nvSpPr>
        <dsp:cNvPr id="0" name=""/>
        <dsp:cNvSpPr/>
      </dsp:nvSpPr>
      <dsp:spPr>
        <a:xfrm>
          <a:off x="4530699" y="2095818"/>
          <a:ext cx="1716625" cy="3291657"/>
        </a:xfrm>
        <a:prstGeom prst="rect">
          <a:avLst/>
        </a:prstGeom>
        <a:solidFill>
          <a:srgbClr val="FF0000"/>
        </a:soli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solidFill>
                <a:srgbClr val="FFFFFF"/>
              </a:solidFill>
              <a:latin typeface="Helvetica"/>
              <a:cs typeface="Helvetica"/>
            </a:rPr>
            <a:t>Priority Learning Units</a:t>
          </a:r>
        </a:p>
      </dsp:txBody>
      <dsp:txXfrm rot="16200000">
        <a:off x="4548323" y="3353903"/>
        <a:ext cx="2962492" cy="446322"/>
      </dsp:txXfrm>
    </dsp:sp>
    <dsp:sp modelId="{D903876F-E53F-0148-9BFD-BE91BB37A010}">
      <dsp:nvSpPr>
        <dsp:cNvPr id="0" name=""/>
        <dsp:cNvSpPr/>
      </dsp:nvSpPr>
      <dsp:spPr>
        <a:xfrm>
          <a:off x="2418517" y="1250917"/>
          <a:ext cx="1924879" cy="4157135"/>
        </a:xfrm>
        <a:prstGeom prst="rect">
          <a:avLst/>
        </a:prstGeom>
        <a:solidFill>
          <a:srgbClr val="FFC000"/>
        </a:soli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solidFill>
                <a:srgbClr val="FFFFFF"/>
              </a:solidFill>
              <a:latin typeface="Helvetica"/>
              <a:cs typeface="Helvetica"/>
            </a:rPr>
            <a:t>Short Courses</a:t>
          </a:r>
        </a:p>
      </dsp:txBody>
      <dsp:txXfrm rot="16200000">
        <a:off x="2228513" y="2871393"/>
        <a:ext cx="3741422" cy="500468"/>
      </dsp:txXfrm>
    </dsp:sp>
    <dsp:sp modelId="{6E5E2DEB-B13C-3C4B-AFED-6D5DB6873765}">
      <dsp:nvSpPr>
        <dsp:cNvPr id="0" name=""/>
        <dsp:cNvSpPr/>
      </dsp:nvSpPr>
      <dsp:spPr>
        <a:xfrm>
          <a:off x="6450264" y="2446708"/>
          <a:ext cx="1728857" cy="2888473"/>
        </a:xfrm>
        <a:prstGeom prst="rect">
          <a:avLst/>
        </a:prstGeom>
        <a:solidFill>
          <a:schemeClr val="accent6">
            <a:lumMod val="60000"/>
            <a:lumOff val="40000"/>
          </a:schemeClr>
        </a:soli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b="0" kern="1200" dirty="0">
              <a:solidFill>
                <a:schemeClr val="bg1"/>
              </a:solidFill>
              <a:latin typeface="Helvetica"/>
              <a:cs typeface="Helvetica"/>
            </a:rPr>
            <a:t>Other learning experiences</a:t>
          </a:r>
        </a:p>
      </dsp:txBody>
      <dsp:txXfrm rot="16200000">
        <a:off x="6660001" y="3521770"/>
        <a:ext cx="2599626" cy="449502"/>
      </dsp:txXfrm>
    </dsp:sp>
    <dsp:sp modelId="{6ABC4B4A-C379-594D-A596-40D575BA8245}">
      <dsp:nvSpPr>
        <dsp:cNvPr id="0" name=""/>
        <dsp:cNvSpPr/>
      </dsp:nvSpPr>
      <dsp:spPr>
        <a:xfrm>
          <a:off x="401819" y="413232"/>
          <a:ext cx="1870268" cy="5266830"/>
        </a:xfrm>
        <a:prstGeom prst="rect">
          <a:avLst/>
        </a:prstGeom>
        <a:solidFill>
          <a:srgbClr val="FFFF00"/>
        </a:soli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solidFill>
                <a:srgbClr val="FFFFFF"/>
              </a:solidFill>
              <a:latin typeface="Helvetica"/>
              <a:cs typeface="Helvetica"/>
            </a:rPr>
            <a:t>Subjects</a:t>
          </a:r>
        </a:p>
      </dsp:txBody>
      <dsp:txXfrm rot="16200000">
        <a:off x="-335231" y="2540171"/>
        <a:ext cx="4740147" cy="486269"/>
      </dsp:txXfrm>
    </dsp:sp>
    <dsp:sp modelId="{C5A5D268-C12A-3641-85E3-398731AC119C}">
      <dsp:nvSpPr>
        <dsp:cNvPr id="0" name=""/>
        <dsp:cNvSpPr/>
      </dsp:nvSpPr>
      <dsp:spPr>
        <a:xfrm>
          <a:off x="386429" y="527737"/>
          <a:ext cx="1327890" cy="4745588"/>
        </a:xfrm>
        <a:prstGeom prst="rect">
          <a:avLst/>
        </a:prstGeom>
        <a:noFill/>
        <a:ln>
          <a:noFill/>
        </a:ln>
        <a:effectLst>
          <a:outerShdw blurRad="88900" dist="63500" dir="3000000" algn="br"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Art Craft Design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Business Studies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Classics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English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French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Geography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German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History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Home Economics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Irish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Italian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Jewish Studies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Materials Technology (Wood)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Mathematics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Metalwork</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Music</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Religious Education</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Science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Spanish</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Technical Graphics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Technology    </a:t>
          </a:r>
          <a:endParaRPr lang="en-US" sz="1100" kern="1200" dirty="0">
            <a:solidFill>
              <a:schemeClr val="tx1"/>
            </a:solidFill>
            <a:latin typeface="Helvetica"/>
            <a:cs typeface="Helvetica"/>
          </a:endParaRPr>
        </a:p>
      </dsp:txBody>
      <dsp:txXfrm>
        <a:off x="386429" y="527737"/>
        <a:ext cx="1327890" cy="4745588"/>
      </dsp:txXfrm>
    </dsp:sp>
    <dsp:sp modelId="{A139C89B-B1DC-9F46-B421-586B72D4CAB2}">
      <dsp:nvSpPr>
        <dsp:cNvPr id="0" name=""/>
        <dsp:cNvSpPr/>
      </dsp:nvSpPr>
      <dsp:spPr>
        <a:xfrm>
          <a:off x="2388863" y="1320680"/>
          <a:ext cx="1598580" cy="4179914"/>
        </a:xfrm>
        <a:prstGeom prst="rect">
          <a:avLst/>
        </a:prstGeom>
        <a:noFill/>
        <a:ln>
          <a:noFill/>
        </a:ln>
        <a:effectLst>
          <a:outerShdw blurRad="88900" dist="63500" dir="3000000" algn="br"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Civic, Social and Political Education</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Digital Media Literacy</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Social, Personal and Health Education</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Physical Education</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Chinese </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Artistic Performance</a:t>
          </a:r>
        </a:p>
        <a:p>
          <a:pPr marL="0" lvl="0" indent="0" algn="l" defTabSz="488950">
            <a:lnSpc>
              <a:spcPct val="90000"/>
            </a:lnSpc>
            <a:spcBef>
              <a:spcPct val="0"/>
            </a:spcBef>
            <a:spcAft>
              <a:spcPct val="35000"/>
            </a:spcAft>
            <a:buNone/>
          </a:pPr>
          <a:r>
            <a:rPr lang="en-GB" sz="1100" kern="1200" dirty="0">
              <a:solidFill>
                <a:schemeClr val="tx1"/>
              </a:solidFill>
              <a:latin typeface="Helvetica"/>
              <a:cs typeface="Helvetica"/>
            </a:rPr>
            <a:t>Programming and Coding</a:t>
          </a:r>
        </a:p>
        <a:p>
          <a:pPr marL="0" lvl="0" indent="0" algn="l" defTabSz="488950">
            <a:lnSpc>
              <a:spcPct val="90000"/>
            </a:lnSpc>
            <a:spcBef>
              <a:spcPct val="0"/>
            </a:spcBef>
            <a:spcAft>
              <a:spcPct val="35000"/>
            </a:spcAft>
            <a:buNone/>
          </a:pPr>
          <a:r>
            <a:rPr lang="en-US" sz="1100" kern="1200" dirty="0">
              <a:solidFill>
                <a:schemeClr val="tx1"/>
              </a:solidFill>
              <a:latin typeface="Helvetica"/>
              <a:cs typeface="Helvetica"/>
            </a:rPr>
            <a:t>Personal Project; Caring for Animals (Level 2)</a:t>
          </a:r>
        </a:p>
        <a:p>
          <a:pPr marL="0" lvl="0" indent="0" algn="l" defTabSz="488950">
            <a:lnSpc>
              <a:spcPct val="90000"/>
            </a:lnSpc>
            <a:spcBef>
              <a:spcPct val="0"/>
            </a:spcBef>
            <a:spcAft>
              <a:spcPct val="35000"/>
            </a:spcAft>
            <a:buNone/>
          </a:pP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US" sz="1100" kern="1200" dirty="0">
              <a:solidFill>
                <a:schemeClr val="tx1"/>
              </a:solidFill>
              <a:latin typeface="Helvetica"/>
              <a:cs typeface="Helvetica"/>
            </a:rPr>
            <a:t>...and school developed short courses.</a:t>
          </a:r>
        </a:p>
      </dsp:txBody>
      <dsp:txXfrm>
        <a:off x="2388863" y="1320680"/>
        <a:ext cx="1598580" cy="4179914"/>
      </dsp:txXfrm>
    </dsp:sp>
    <dsp:sp modelId="{53FC15AB-BEA5-C849-9E40-3D286529F9E2}">
      <dsp:nvSpPr>
        <dsp:cNvPr id="0" name=""/>
        <dsp:cNvSpPr/>
      </dsp:nvSpPr>
      <dsp:spPr>
        <a:xfrm>
          <a:off x="4560565" y="2207833"/>
          <a:ext cx="1327890" cy="3108307"/>
        </a:xfrm>
        <a:prstGeom prst="rect">
          <a:avLst/>
        </a:prstGeom>
        <a:noFill/>
        <a:ln>
          <a:noFill/>
        </a:ln>
        <a:effectLst>
          <a:outerShdw blurRad="88900" dist="63500" dir="3000000" algn="br"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IE" sz="1200" b="1" kern="1200" dirty="0">
              <a:solidFill>
                <a:schemeClr val="tx1"/>
              </a:solidFill>
              <a:latin typeface="Helvetica"/>
              <a:cs typeface="Helvetica"/>
            </a:rPr>
            <a:t>Level 2 Qualification</a:t>
          </a:r>
          <a:endParaRPr lang="en-US" sz="12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Communicating and Literacy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Numeracy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Looking after myself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Living in a community </a:t>
          </a:r>
          <a:endParaRPr lang="en-US"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Preparing for work</a:t>
          </a:r>
          <a:endParaRPr lang="en-US" sz="1100" kern="1200" dirty="0">
            <a:solidFill>
              <a:schemeClr val="tx1"/>
            </a:solidFill>
            <a:latin typeface="Helvetica"/>
            <a:cs typeface="Helvetica"/>
          </a:endParaRPr>
        </a:p>
      </dsp:txBody>
      <dsp:txXfrm>
        <a:off x="4560565" y="2207833"/>
        <a:ext cx="1327890" cy="3108307"/>
      </dsp:txXfrm>
    </dsp:sp>
    <dsp:sp modelId="{FEA37EB4-2DCE-0B4A-8EF5-3B5E71D7E113}">
      <dsp:nvSpPr>
        <dsp:cNvPr id="0" name=""/>
        <dsp:cNvSpPr/>
      </dsp:nvSpPr>
      <dsp:spPr>
        <a:xfrm>
          <a:off x="6515096" y="2406529"/>
          <a:ext cx="1327890" cy="2971213"/>
        </a:xfrm>
        <a:prstGeom prst="rect">
          <a:avLst/>
        </a:prstGeom>
        <a:noFill/>
        <a:ln>
          <a:noFill/>
        </a:ln>
        <a:effectLst>
          <a:outerShdw blurRad="88900" dist="63500" dir="3000000" algn="br"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tx1"/>
              </a:solidFill>
              <a:latin typeface="Helvetica"/>
              <a:cs typeface="Helvetica"/>
            </a:rPr>
            <a:t>Such as...</a:t>
          </a:r>
        </a:p>
        <a:p>
          <a:pPr marL="0" lvl="0" indent="0" algn="l" defTabSz="488950">
            <a:lnSpc>
              <a:spcPct val="90000"/>
            </a:lnSpc>
            <a:spcBef>
              <a:spcPct val="0"/>
            </a:spcBef>
            <a:spcAft>
              <a:spcPct val="35000"/>
            </a:spcAft>
            <a:buNone/>
          </a:pPr>
          <a:endParaRPr lang="en-US" sz="1100" b="1"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Participating in Homework Club/After School Study</a:t>
          </a: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Junior/Senior Representative Council</a:t>
          </a: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Junk </a:t>
          </a:r>
          <a:r>
            <a:rPr lang="en-IE" sz="1100" kern="1200" dirty="0" err="1">
              <a:solidFill>
                <a:schemeClr val="tx1"/>
              </a:solidFill>
              <a:latin typeface="Helvetica"/>
              <a:cs typeface="Helvetica"/>
            </a:rPr>
            <a:t>Kouture</a:t>
          </a:r>
          <a:endParaRPr lang="en-IE" sz="1100" kern="1200" dirty="0">
            <a:solidFill>
              <a:schemeClr val="tx1"/>
            </a:solidFill>
            <a:latin typeface="Helvetica"/>
            <a:cs typeface="Helvetica"/>
          </a:endParaRP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Young Scientist</a:t>
          </a: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Badminton Club</a:t>
          </a: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Choir</a:t>
          </a:r>
        </a:p>
        <a:p>
          <a:pPr marL="0" lvl="0" indent="0" algn="l" defTabSz="488950">
            <a:lnSpc>
              <a:spcPct val="90000"/>
            </a:lnSpc>
            <a:spcBef>
              <a:spcPct val="0"/>
            </a:spcBef>
            <a:spcAft>
              <a:spcPct val="35000"/>
            </a:spcAft>
            <a:buNone/>
          </a:pPr>
          <a:r>
            <a:rPr lang="en-IE" sz="1100" kern="1200" dirty="0">
              <a:solidFill>
                <a:schemeClr val="tx1"/>
              </a:solidFill>
              <a:latin typeface="Helvetica"/>
              <a:cs typeface="Helvetica"/>
            </a:rPr>
            <a:t>Etc. </a:t>
          </a:r>
        </a:p>
        <a:p>
          <a:pPr marL="0" lvl="0" indent="0" algn="l" defTabSz="622300">
            <a:lnSpc>
              <a:spcPct val="90000"/>
            </a:lnSpc>
            <a:spcBef>
              <a:spcPct val="0"/>
            </a:spcBef>
            <a:spcAft>
              <a:spcPct val="35000"/>
            </a:spcAft>
            <a:buNone/>
          </a:pPr>
          <a:endParaRPr lang="en-US" sz="1400" kern="1200" dirty="0">
            <a:solidFill>
              <a:schemeClr val="tx1"/>
            </a:solidFill>
            <a:latin typeface="Helvetica"/>
            <a:cs typeface="Helvetica"/>
          </a:endParaRPr>
        </a:p>
      </dsp:txBody>
      <dsp:txXfrm>
        <a:off x="6515096" y="2406529"/>
        <a:ext cx="1327890" cy="2971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D17C0-B91F-4D69-B242-E588D0DD0026}">
      <dsp:nvSpPr>
        <dsp:cNvPr id="0" name=""/>
        <dsp:cNvSpPr/>
      </dsp:nvSpPr>
      <dsp:spPr>
        <a:xfrm>
          <a:off x="3620988" y="2477988"/>
          <a:ext cx="1902023" cy="1902023"/>
        </a:xfrm>
        <a:prstGeom prst="ellipse">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E" sz="2100" kern="1200" dirty="0"/>
            <a:t>Wellbeing </a:t>
          </a:r>
        </a:p>
      </dsp:txBody>
      <dsp:txXfrm>
        <a:off x="3899533" y="2756533"/>
        <a:ext cx="1344933" cy="1344933"/>
      </dsp:txXfrm>
    </dsp:sp>
    <dsp:sp modelId="{2A7D5864-8168-477D-ADBB-468D862A059C}">
      <dsp:nvSpPr>
        <dsp:cNvPr id="0" name=""/>
        <dsp:cNvSpPr/>
      </dsp:nvSpPr>
      <dsp:spPr>
        <a:xfrm rot="16200000">
          <a:off x="4285773" y="2173041"/>
          <a:ext cx="572452" cy="37441"/>
        </a:xfrm>
        <a:custGeom>
          <a:avLst/>
          <a:gdLst/>
          <a:ahLst/>
          <a:cxnLst/>
          <a:rect l="0" t="0" r="0" b="0"/>
          <a:pathLst>
            <a:path>
              <a:moveTo>
                <a:pt x="0" y="18720"/>
              </a:moveTo>
              <a:lnTo>
                <a:pt x="572452" y="18720"/>
              </a:lnTo>
            </a:path>
          </a:pathLst>
        </a:custGeom>
        <a:noFill/>
        <a:ln w="317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557688" y="2177450"/>
        <a:ext cx="28622" cy="28622"/>
      </dsp:txXfrm>
    </dsp:sp>
    <dsp:sp modelId="{6FF44037-70BD-4BE8-AE13-27BCC80F81A2}">
      <dsp:nvSpPr>
        <dsp:cNvPr id="0" name=""/>
        <dsp:cNvSpPr/>
      </dsp:nvSpPr>
      <dsp:spPr>
        <a:xfrm>
          <a:off x="3620988" y="3512"/>
          <a:ext cx="1902023" cy="1902023"/>
        </a:xfrm>
        <a:prstGeom prst="ellipse">
          <a:avLst/>
        </a:prstGeom>
        <a:solidFill>
          <a:srgbClr val="FF0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E" sz="1900" kern="1200" dirty="0"/>
            <a:t>PE</a:t>
          </a:r>
        </a:p>
        <a:p>
          <a:pPr marL="0" lvl="0" indent="0" algn="ctr" defTabSz="844550">
            <a:lnSpc>
              <a:spcPct val="90000"/>
            </a:lnSpc>
            <a:spcBef>
              <a:spcPct val="0"/>
            </a:spcBef>
            <a:spcAft>
              <a:spcPct val="35000"/>
            </a:spcAft>
            <a:buNone/>
          </a:pPr>
          <a:r>
            <a:rPr lang="en-IE" sz="1900" kern="1200" dirty="0"/>
            <a:t>2 Classes </a:t>
          </a:r>
        </a:p>
      </dsp:txBody>
      <dsp:txXfrm>
        <a:off x="3899533" y="282057"/>
        <a:ext cx="1344933" cy="1344933"/>
      </dsp:txXfrm>
    </dsp:sp>
    <dsp:sp modelId="{2DA4AC34-FECF-4E45-A463-F11F8912D84D}">
      <dsp:nvSpPr>
        <dsp:cNvPr id="0" name=""/>
        <dsp:cNvSpPr/>
      </dsp:nvSpPr>
      <dsp:spPr>
        <a:xfrm>
          <a:off x="5523011" y="3410279"/>
          <a:ext cx="572452" cy="37441"/>
        </a:xfrm>
        <a:custGeom>
          <a:avLst/>
          <a:gdLst/>
          <a:ahLst/>
          <a:cxnLst/>
          <a:rect l="0" t="0" r="0" b="0"/>
          <a:pathLst>
            <a:path>
              <a:moveTo>
                <a:pt x="0" y="18720"/>
              </a:moveTo>
              <a:lnTo>
                <a:pt x="572452" y="18720"/>
              </a:lnTo>
            </a:path>
          </a:pathLst>
        </a:custGeom>
        <a:noFill/>
        <a:ln w="317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94926" y="3414688"/>
        <a:ext cx="28622" cy="28622"/>
      </dsp:txXfrm>
    </dsp:sp>
    <dsp:sp modelId="{B2AE8550-8710-4131-B239-6DD0B71F938E}">
      <dsp:nvSpPr>
        <dsp:cNvPr id="0" name=""/>
        <dsp:cNvSpPr/>
      </dsp:nvSpPr>
      <dsp:spPr>
        <a:xfrm>
          <a:off x="6095464" y="2477988"/>
          <a:ext cx="1902023" cy="1902023"/>
        </a:xfrm>
        <a:prstGeom prst="ellipse">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E" sz="1900" kern="1200" dirty="0"/>
            <a:t>SPHE</a:t>
          </a:r>
        </a:p>
        <a:p>
          <a:pPr marL="0" lvl="0" indent="0" algn="ctr" defTabSz="844550">
            <a:lnSpc>
              <a:spcPct val="90000"/>
            </a:lnSpc>
            <a:spcBef>
              <a:spcPct val="0"/>
            </a:spcBef>
            <a:spcAft>
              <a:spcPct val="35000"/>
            </a:spcAft>
            <a:buNone/>
          </a:pPr>
          <a:r>
            <a:rPr lang="en-IE" sz="1900" kern="1200" dirty="0"/>
            <a:t>1 Class</a:t>
          </a:r>
        </a:p>
      </dsp:txBody>
      <dsp:txXfrm>
        <a:off x="6374009" y="2756533"/>
        <a:ext cx="1344933" cy="1344933"/>
      </dsp:txXfrm>
    </dsp:sp>
    <dsp:sp modelId="{9B7F9A9D-CD53-4CEA-8AD5-F1755A8A59B2}">
      <dsp:nvSpPr>
        <dsp:cNvPr id="0" name=""/>
        <dsp:cNvSpPr/>
      </dsp:nvSpPr>
      <dsp:spPr>
        <a:xfrm rot="5400000">
          <a:off x="4285773" y="4647517"/>
          <a:ext cx="572452" cy="37441"/>
        </a:xfrm>
        <a:custGeom>
          <a:avLst/>
          <a:gdLst/>
          <a:ahLst/>
          <a:cxnLst/>
          <a:rect l="0" t="0" r="0" b="0"/>
          <a:pathLst>
            <a:path>
              <a:moveTo>
                <a:pt x="0" y="18720"/>
              </a:moveTo>
              <a:lnTo>
                <a:pt x="572452" y="18720"/>
              </a:lnTo>
            </a:path>
          </a:pathLst>
        </a:custGeom>
        <a:noFill/>
        <a:ln w="317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557688" y="4651926"/>
        <a:ext cx="28622" cy="28622"/>
      </dsp:txXfrm>
    </dsp:sp>
    <dsp:sp modelId="{AB18DD37-8769-498C-97CC-95988100F35A}">
      <dsp:nvSpPr>
        <dsp:cNvPr id="0" name=""/>
        <dsp:cNvSpPr/>
      </dsp:nvSpPr>
      <dsp:spPr>
        <a:xfrm>
          <a:off x="3620988" y="4952464"/>
          <a:ext cx="1902023" cy="1902023"/>
        </a:xfrm>
        <a:prstGeom prst="ellipse">
          <a:avLst/>
        </a:prstGeom>
        <a:solidFill>
          <a:schemeClr val="accent6">
            <a:lumMod val="60000"/>
            <a:lumOff val="4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E" sz="1900" kern="1200" dirty="0"/>
            <a:t>GUIDANCE</a:t>
          </a:r>
        </a:p>
        <a:p>
          <a:pPr marL="0" lvl="0" indent="0" algn="ctr" defTabSz="844550">
            <a:lnSpc>
              <a:spcPct val="90000"/>
            </a:lnSpc>
            <a:spcBef>
              <a:spcPct val="0"/>
            </a:spcBef>
            <a:spcAft>
              <a:spcPct val="35000"/>
            </a:spcAft>
            <a:buNone/>
          </a:pPr>
          <a:r>
            <a:rPr lang="en-IE" sz="1900" kern="1200" dirty="0"/>
            <a:t>1 Class</a:t>
          </a:r>
        </a:p>
      </dsp:txBody>
      <dsp:txXfrm>
        <a:off x="3899533" y="5231009"/>
        <a:ext cx="1344933" cy="1344933"/>
      </dsp:txXfrm>
    </dsp:sp>
    <dsp:sp modelId="{FACF7194-D3D3-4836-BDCB-C7374A6F16A9}">
      <dsp:nvSpPr>
        <dsp:cNvPr id="0" name=""/>
        <dsp:cNvSpPr/>
      </dsp:nvSpPr>
      <dsp:spPr>
        <a:xfrm rot="10800000">
          <a:off x="3048535" y="3410279"/>
          <a:ext cx="572452" cy="37441"/>
        </a:xfrm>
        <a:custGeom>
          <a:avLst/>
          <a:gdLst/>
          <a:ahLst/>
          <a:cxnLst/>
          <a:rect l="0" t="0" r="0" b="0"/>
          <a:pathLst>
            <a:path>
              <a:moveTo>
                <a:pt x="0" y="18720"/>
              </a:moveTo>
              <a:lnTo>
                <a:pt x="572452" y="18720"/>
              </a:lnTo>
            </a:path>
          </a:pathLst>
        </a:custGeom>
        <a:noFill/>
        <a:ln w="317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320450" y="3414688"/>
        <a:ext cx="28622" cy="28622"/>
      </dsp:txXfrm>
    </dsp:sp>
    <dsp:sp modelId="{81B3ADD9-A2CA-4BA6-B2A1-CD73EA46CF3B}">
      <dsp:nvSpPr>
        <dsp:cNvPr id="0" name=""/>
        <dsp:cNvSpPr/>
      </dsp:nvSpPr>
      <dsp:spPr>
        <a:xfrm>
          <a:off x="1146512" y="2477988"/>
          <a:ext cx="1902023" cy="1902023"/>
        </a:xfrm>
        <a:prstGeom prst="ellipse">
          <a:avLst/>
        </a:prstGeom>
        <a:solidFill>
          <a:srgbClr val="FFFF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E" sz="1900" kern="1200" dirty="0"/>
            <a:t>CSPE</a:t>
          </a:r>
        </a:p>
        <a:p>
          <a:pPr marL="0" lvl="0" indent="0" algn="ctr" defTabSz="844550">
            <a:lnSpc>
              <a:spcPct val="90000"/>
            </a:lnSpc>
            <a:spcBef>
              <a:spcPct val="0"/>
            </a:spcBef>
            <a:spcAft>
              <a:spcPct val="35000"/>
            </a:spcAft>
            <a:buNone/>
          </a:pPr>
          <a:r>
            <a:rPr lang="en-IE" sz="1900" kern="1200" dirty="0"/>
            <a:t>1 Class</a:t>
          </a:r>
        </a:p>
      </dsp:txBody>
      <dsp:txXfrm>
        <a:off x="1425057" y="2756533"/>
        <a:ext cx="1344933" cy="1344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DA9C-2999-4233-8BBE-8939C8C2F688}">
      <dsp:nvSpPr>
        <dsp:cNvPr id="0" name=""/>
        <dsp:cNvSpPr/>
      </dsp:nvSpPr>
      <dsp:spPr>
        <a:xfrm rot="5400000">
          <a:off x="3691293" y="-126669"/>
          <a:ext cx="4132371" cy="5418803"/>
        </a:xfrm>
        <a:prstGeom prst="round2SameRect">
          <a:avLst/>
        </a:prstGeom>
        <a:solidFill>
          <a:schemeClr val="accent6">
            <a:lumMod val="60000"/>
            <a:lumOff val="40000"/>
            <a:alpha val="90000"/>
          </a:schemeClr>
        </a:solidFill>
        <a:ln w="317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IE" sz="2800" kern="1200" dirty="0"/>
            <a:t>School Certificate (JCPA)</a:t>
          </a:r>
        </a:p>
        <a:p>
          <a:pPr marL="285750" lvl="1" indent="-285750" algn="l" defTabSz="1244600">
            <a:lnSpc>
              <a:spcPct val="90000"/>
            </a:lnSpc>
            <a:spcBef>
              <a:spcPct val="0"/>
            </a:spcBef>
            <a:spcAft>
              <a:spcPct val="15000"/>
            </a:spcAft>
            <a:buChar char="•"/>
          </a:pPr>
          <a:endParaRPr lang="en-IE" sz="2800" kern="1200" dirty="0"/>
        </a:p>
        <a:p>
          <a:pPr marL="285750" lvl="1" indent="-285750" algn="l" defTabSz="1244600">
            <a:lnSpc>
              <a:spcPct val="90000"/>
            </a:lnSpc>
            <a:spcBef>
              <a:spcPct val="0"/>
            </a:spcBef>
            <a:spcAft>
              <a:spcPct val="15000"/>
            </a:spcAft>
            <a:buChar char="•"/>
          </a:pPr>
          <a:endParaRPr lang="en-IE" sz="2800" kern="1200" dirty="0"/>
        </a:p>
        <a:p>
          <a:pPr marL="285750" lvl="1" indent="-285750" algn="l" defTabSz="1244600">
            <a:lnSpc>
              <a:spcPct val="90000"/>
            </a:lnSpc>
            <a:spcBef>
              <a:spcPct val="0"/>
            </a:spcBef>
            <a:spcAft>
              <a:spcPct val="15000"/>
            </a:spcAft>
            <a:buChar char="•"/>
          </a:pPr>
          <a:r>
            <a:rPr lang="en-IE" sz="2800" kern="1200" dirty="0"/>
            <a:t>Also School Report – other achievements, attributes, certification and comments</a:t>
          </a:r>
        </a:p>
      </dsp:txBody>
      <dsp:txXfrm rot="-5400000">
        <a:off x="3048077" y="718273"/>
        <a:ext cx="5217077" cy="3728919"/>
      </dsp:txXfrm>
    </dsp:sp>
    <dsp:sp modelId="{3AAAB1F4-E46B-4118-AC59-D7A386E1EB01}">
      <dsp:nvSpPr>
        <dsp:cNvPr id="0" name=""/>
        <dsp:cNvSpPr/>
      </dsp:nvSpPr>
      <dsp:spPr>
        <a:xfrm>
          <a:off x="0" y="0"/>
          <a:ext cx="3048077" cy="5165464"/>
        </a:xfrm>
        <a:prstGeom prst="roundRect">
          <a:avLst/>
        </a:prstGeom>
        <a:solidFill>
          <a:srgbClr val="FFC000"/>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IE" sz="3700" kern="1200" dirty="0"/>
            <a:t>New School Certificate and School Report</a:t>
          </a:r>
        </a:p>
      </dsp:txBody>
      <dsp:txXfrm>
        <a:off x="148795" y="148795"/>
        <a:ext cx="2750487" cy="486787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196EE51-C189-483E-922D-B2515D8183FE}" type="datetimeFigureOut">
              <a:rPr lang="en-IE" smtClean="0"/>
              <a:pPr/>
              <a:t>07/01/2018</a:t>
            </a:fld>
            <a:endParaRPr lang="en-IE"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D26C7E3-1495-4F6B-99F2-B3975A04D7FF}" type="slidenum">
              <a:rPr lang="en-IE" smtClean="0"/>
              <a:pPr/>
              <a:t>‹#›</a:t>
            </a:fld>
            <a:endParaRPr lang="en-IE" dirty="0"/>
          </a:p>
        </p:txBody>
      </p:sp>
    </p:spTree>
    <p:extLst>
      <p:ext uri="{BB962C8B-B14F-4D97-AF65-F5344CB8AC3E}">
        <p14:creationId xmlns:p14="http://schemas.microsoft.com/office/powerpoint/2010/main" val="419999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F3E60D9-C25B-7146-9F93-E940A4E193DD}" type="datetimeFigureOut">
              <a:rPr lang="en-US" smtClean="0"/>
              <a:pPr/>
              <a:t>1/7/2018</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B9E8C19-98B6-0349-95D9-F07545674EBD}" type="slidenum">
              <a:rPr lang="en-US" smtClean="0"/>
              <a:pPr/>
              <a:t>‹#›</a:t>
            </a:fld>
            <a:endParaRPr lang="en-US" dirty="0"/>
          </a:p>
        </p:txBody>
      </p:sp>
    </p:spTree>
    <p:extLst>
      <p:ext uri="{BB962C8B-B14F-4D97-AF65-F5344CB8AC3E}">
        <p14:creationId xmlns:p14="http://schemas.microsoft.com/office/powerpoint/2010/main" val="49097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Junior Cycle for Teachers</a:t>
            </a:r>
            <a:r>
              <a:rPr lang="en-IE" baseline="0" dirty="0"/>
              <a:t> Support Service</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2</a:t>
            </a:fld>
            <a:endParaRPr lang="en-US"/>
          </a:p>
        </p:txBody>
      </p:sp>
    </p:spTree>
    <p:extLst>
      <p:ext uri="{BB962C8B-B14F-4D97-AF65-F5344CB8AC3E}">
        <p14:creationId xmlns:p14="http://schemas.microsoft.com/office/powerpoint/2010/main" val="412067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a:t>The learning at the core of the junior cycle programme is described in 24 statements of learning. </a:t>
            </a:r>
          </a:p>
          <a:p>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15</a:t>
            </a:fld>
            <a:endParaRPr lang="en-US"/>
          </a:p>
        </p:txBody>
      </p:sp>
    </p:spTree>
    <p:extLst>
      <p:ext uri="{BB962C8B-B14F-4D97-AF65-F5344CB8AC3E}">
        <p14:creationId xmlns:p14="http://schemas.microsoft.com/office/powerpoint/2010/main" val="313085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baseline="0" dirty="0"/>
              <a:t>Learning Intention: </a:t>
            </a:r>
            <a:r>
              <a:rPr lang="en-IE" b="0" baseline="0" dirty="0"/>
              <a:t>Overview of the Junior cycle framework</a:t>
            </a:r>
            <a:r>
              <a:rPr lang="en-IE" b="1" baseline="0" dirty="0"/>
              <a:t>.</a:t>
            </a:r>
          </a:p>
          <a:p>
            <a:r>
              <a:rPr lang="en-IE" b="1" baseline="0" dirty="0"/>
              <a:t>http://www.juniorcycle.ie/Planning/Level-2-Learning-Programmes,-Qualification-and-Too</a:t>
            </a:r>
          </a:p>
          <a:p>
            <a:endParaRPr lang="en-IE" b="1" baseline="0" dirty="0"/>
          </a:p>
          <a:p>
            <a:r>
              <a:rPr lang="en-IE" b="1" baseline="0" dirty="0"/>
              <a:t>Key Points:</a:t>
            </a:r>
            <a:endParaRPr lang="en-IE" b="0" baseline="0" dirty="0"/>
          </a:p>
          <a:p>
            <a:endParaRPr lang="en-IE" b="0" baseline="0" dirty="0"/>
          </a:p>
          <a:p>
            <a:pPr marL="171450" indent="-171450">
              <a:buFont typeface="Arial" panose="020B0604020202020204" pitchFamily="34" charset="0"/>
              <a:buChar char="•"/>
            </a:pPr>
            <a:r>
              <a:rPr lang="en-IE" b="0" baseline="0" dirty="0"/>
              <a:t>Briefly remind participants  that this is a recap on the framework for junior cycle. </a:t>
            </a:r>
          </a:p>
          <a:p>
            <a:pPr marL="171450" indent="-171450">
              <a:buFont typeface="Arial" panose="020B0604020202020204" pitchFamily="34" charset="0"/>
              <a:buChar char="•"/>
            </a:pPr>
            <a:r>
              <a:rPr lang="en-IE" b="0" baseline="0" dirty="0"/>
              <a:t>Quickly state that it is based on the 8 Principles and the 24 statements of learning.</a:t>
            </a:r>
          </a:p>
          <a:p>
            <a:pPr marL="171450" indent="-171450">
              <a:buFont typeface="Arial" panose="020B0604020202020204" pitchFamily="34" charset="0"/>
              <a:buChar char="•"/>
            </a:pPr>
            <a:r>
              <a:rPr lang="en-IE" b="0" baseline="0" dirty="0"/>
              <a:t> The key skills are embedded in the subject specifications and also experienced by the students through active methodologies in classes. The curriculum is delivered through the subjects, short courses, wellbeing, level2 learning programmes and other learning experiences.</a:t>
            </a:r>
          </a:p>
          <a:p>
            <a:pPr marL="171450" indent="-171450">
              <a:buFont typeface="Arial" panose="020B0604020202020204" pitchFamily="34" charset="0"/>
              <a:buChar char="•"/>
            </a:pPr>
            <a:endParaRPr lang="en-IE" b="0" baseline="0" dirty="0"/>
          </a:p>
          <a:p>
            <a:pPr lvl="1" eaLnBrk="1" hangingPunct="1">
              <a:lnSpc>
                <a:spcPct val="80000"/>
              </a:lnSpc>
              <a:buFont typeface="Arial" pitchFamily="34" charset="0"/>
              <a:buChar char="•"/>
            </a:pPr>
            <a:r>
              <a:rPr lang="en-GB" altLang="en-US" dirty="0"/>
              <a:t>To help students make the successful transition from primary to post primary school</a:t>
            </a:r>
          </a:p>
          <a:p>
            <a:pPr lvl="1" eaLnBrk="1" hangingPunct="1">
              <a:lnSpc>
                <a:spcPct val="80000"/>
              </a:lnSpc>
              <a:buFont typeface="Arial" pitchFamily="34" charset="0"/>
              <a:buChar char="•"/>
            </a:pPr>
            <a:r>
              <a:rPr lang="en-GB" altLang="en-US" dirty="0"/>
              <a:t>To help students become better learners</a:t>
            </a:r>
          </a:p>
          <a:p>
            <a:pPr lvl="1" eaLnBrk="1" hangingPunct="1">
              <a:lnSpc>
                <a:spcPct val="80000"/>
              </a:lnSpc>
              <a:buFont typeface="Arial" pitchFamily="34" charset="0"/>
              <a:buChar char="•"/>
            </a:pPr>
            <a:r>
              <a:rPr lang="en-GB" altLang="en-US" dirty="0"/>
              <a:t>To develop skills for learning and for life</a:t>
            </a:r>
          </a:p>
          <a:p>
            <a:pPr lvl="1" eaLnBrk="1" hangingPunct="1">
              <a:lnSpc>
                <a:spcPct val="80000"/>
              </a:lnSpc>
              <a:buFont typeface="Arial" pitchFamily="34" charset="0"/>
              <a:buChar char="•"/>
            </a:pPr>
            <a:r>
              <a:rPr lang="en-GB" altLang="en-US" dirty="0"/>
              <a:t>To provide with a solid foundation for senior cycle</a:t>
            </a:r>
          </a:p>
          <a:p>
            <a:pPr lvl="1" eaLnBrk="1" hangingPunct="1">
              <a:lnSpc>
                <a:spcPct val="80000"/>
              </a:lnSpc>
              <a:buFont typeface="Arial" pitchFamily="34" charset="0"/>
              <a:buChar char="•"/>
            </a:pPr>
            <a:r>
              <a:rPr lang="en-GB" altLang="en-US" dirty="0"/>
              <a:t>To give students a trial run for the Leaving Cert.</a:t>
            </a:r>
          </a:p>
          <a:p>
            <a:pPr lvl="1" eaLnBrk="1" hangingPunct="1">
              <a:lnSpc>
                <a:spcPct val="80000"/>
              </a:lnSpc>
              <a:buFont typeface="Arial" pitchFamily="34" charset="0"/>
              <a:buChar char="•"/>
            </a:pPr>
            <a:r>
              <a:rPr lang="en-GB" altLang="en-US" dirty="0"/>
              <a:t>To encourage young people to develop a love of learning</a:t>
            </a:r>
          </a:p>
          <a:p>
            <a:endParaRPr lang="en-IE" b="1" baseline="0" dirty="0"/>
          </a:p>
        </p:txBody>
      </p:sp>
      <p:sp>
        <p:nvSpPr>
          <p:cNvPr id="4" name="Slide Number Placeholder 3"/>
          <p:cNvSpPr>
            <a:spLocks noGrp="1"/>
          </p:cNvSpPr>
          <p:nvPr>
            <p:ph type="sldNum" sz="quarter" idx="10"/>
          </p:nvPr>
        </p:nvSpPr>
        <p:spPr/>
        <p:txBody>
          <a:bodyPr/>
          <a:lstStyle/>
          <a:p>
            <a:fld id="{6A9789F4-029E-4103-B002-2FFDD480A58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8605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baseline="0" dirty="0"/>
              <a:t>Learning Intention: </a:t>
            </a:r>
            <a:r>
              <a:rPr lang="en-IE" b="0" baseline="0" dirty="0"/>
              <a:t>Overview of the Junior cycle framework</a:t>
            </a:r>
            <a:r>
              <a:rPr lang="en-IE" b="1" baseline="0" dirty="0"/>
              <a:t>.</a:t>
            </a:r>
          </a:p>
          <a:p>
            <a:endParaRPr lang="en-IE" b="1" baseline="0" dirty="0"/>
          </a:p>
          <a:p>
            <a:r>
              <a:rPr lang="en-IE" b="1" baseline="0" dirty="0"/>
              <a:t>Key Points:</a:t>
            </a:r>
            <a:endParaRPr lang="en-IE" b="0" baseline="0" dirty="0"/>
          </a:p>
          <a:p>
            <a:endParaRPr lang="en-IE" b="0" baseline="0" dirty="0"/>
          </a:p>
          <a:p>
            <a:pPr marL="171450" indent="-171450">
              <a:buFont typeface="Arial" panose="020B0604020202020204" pitchFamily="34" charset="0"/>
              <a:buChar char="•"/>
            </a:pPr>
            <a:r>
              <a:rPr lang="en-IE" b="0" baseline="0" dirty="0"/>
              <a:t>Briefly remind participants  that this is a recap on the framework for junior cycle. </a:t>
            </a:r>
          </a:p>
          <a:p>
            <a:pPr marL="171450" indent="-171450">
              <a:buFont typeface="Arial" panose="020B0604020202020204" pitchFamily="34" charset="0"/>
              <a:buChar char="•"/>
            </a:pPr>
            <a:r>
              <a:rPr lang="en-IE" b="0" baseline="0" dirty="0"/>
              <a:t>Quickly state that it is based on the 8 Principles and the 24 statements of learning.</a:t>
            </a:r>
          </a:p>
          <a:p>
            <a:pPr marL="171450" indent="-171450">
              <a:buFont typeface="Arial" panose="020B0604020202020204" pitchFamily="34" charset="0"/>
              <a:buChar char="•"/>
            </a:pPr>
            <a:r>
              <a:rPr lang="en-IE" b="0" baseline="0" dirty="0"/>
              <a:t> The key skills are embedded in the subject specifications and also experienced by the students through active methodologies in classes. The curriculum is delivered through the subjects, short courses, wellbeing, level2 learning programmes and other learning experiences.</a:t>
            </a:r>
          </a:p>
          <a:p>
            <a:r>
              <a:rPr lang="en-IE" dirty="0"/>
              <a:t>Most students will study 8 subjects, with a maximum of 10 subjects to be studied by any student for certification. Students can substitute 2 short courses for one full subject</a:t>
            </a:r>
          </a:p>
          <a:p>
            <a:pPr marL="400050" lvl="1" indent="0">
              <a:buNone/>
            </a:pPr>
            <a:r>
              <a:rPr lang="en-IE" dirty="0"/>
              <a:t>(maximum of 4 short courses for certification) </a:t>
            </a:r>
          </a:p>
          <a:p>
            <a:pPr marL="400050" lvl="1" indent="0">
              <a:buNone/>
            </a:pPr>
            <a:r>
              <a:rPr lang="en-IE" dirty="0"/>
              <a:t>Classes must be 40 minutes minimum or we</a:t>
            </a:r>
            <a:r>
              <a:rPr lang="en-IE" baseline="0" dirty="0"/>
              <a:t> have the option  of hour long classes.</a:t>
            </a:r>
          </a:p>
          <a:p>
            <a:pPr marL="400050" lvl="1" indent="0">
              <a:buNone/>
            </a:pPr>
            <a:r>
              <a:rPr lang="en-IE" baseline="0" dirty="0"/>
              <a:t>40 </a:t>
            </a:r>
            <a:r>
              <a:rPr lang="en-IE" baseline="0" dirty="0" err="1"/>
              <a:t>mins</a:t>
            </a:r>
            <a:r>
              <a:rPr lang="en-IE" baseline="0" dirty="0"/>
              <a:t> planning.</a:t>
            </a:r>
          </a:p>
          <a:p>
            <a:pPr marL="400050" lvl="1" indent="0">
              <a:buNone/>
            </a:pPr>
            <a:r>
              <a:rPr lang="en-IE" baseline="0" dirty="0"/>
              <a:t>English, Irish, Maths, Science</a:t>
            </a:r>
          </a:p>
          <a:p>
            <a:pPr marL="400050" lvl="1" indent="0">
              <a:buNone/>
            </a:pPr>
            <a:r>
              <a:rPr lang="en-IE" baseline="0" dirty="0"/>
              <a:t>Short Course Example – programming and coding</a:t>
            </a:r>
            <a:endParaRPr lang="en-IE" dirty="0"/>
          </a:p>
          <a:p>
            <a:pPr marL="171450" indent="-171450">
              <a:buFont typeface="Arial" panose="020B0604020202020204" pitchFamily="34" charset="0"/>
              <a:buChar char="•"/>
            </a:pPr>
            <a:endParaRPr lang="en-IE" b="0" baseline="0" dirty="0"/>
          </a:p>
          <a:p>
            <a:endParaRPr lang="en-IE" b="1" baseline="0" dirty="0"/>
          </a:p>
        </p:txBody>
      </p:sp>
      <p:sp>
        <p:nvSpPr>
          <p:cNvPr id="4" name="Slide Number Placeholder 3"/>
          <p:cNvSpPr>
            <a:spLocks noGrp="1"/>
          </p:cNvSpPr>
          <p:nvPr>
            <p:ph type="sldNum" sz="quarter" idx="10"/>
          </p:nvPr>
        </p:nvSpPr>
        <p:spPr/>
        <p:txBody>
          <a:bodyPr/>
          <a:lstStyle/>
          <a:p>
            <a:fld id="{6A9789F4-029E-4103-B002-2FFDD480A58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8605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r>
              <a:rPr lang="en-US" baseline="0" dirty="0"/>
              <a:t> on the Key Skills</a:t>
            </a:r>
          </a:p>
          <a:p>
            <a:r>
              <a:rPr lang="en-US" baseline="0" dirty="0"/>
              <a:t>Show Poster</a:t>
            </a:r>
            <a:endParaRPr lang="en-US" dirty="0"/>
          </a:p>
        </p:txBody>
      </p:sp>
      <p:sp>
        <p:nvSpPr>
          <p:cNvPr id="4" name="Slide Number Placeholder 3"/>
          <p:cNvSpPr>
            <a:spLocks noGrp="1"/>
          </p:cNvSpPr>
          <p:nvPr>
            <p:ph type="sldNum" sz="quarter" idx="10"/>
          </p:nvPr>
        </p:nvSpPr>
        <p:spPr/>
        <p:txBody>
          <a:bodyPr/>
          <a:lstStyle/>
          <a:p>
            <a:fld id="{75E08471-3E56-446E-872E-D6096F65DAEA}" type="slidenum">
              <a:rPr lang="en-IE" smtClean="0"/>
              <a:pPr/>
              <a:t>18</a:t>
            </a:fld>
            <a:endParaRPr lang="en-IE"/>
          </a:p>
        </p:txBody>
      </p:sp>
    </p:spTree>
    <p:extLst>
      <p:ext uri="{BB962C8B-B14F-4D97-AF65-F5344CB8AC3E}">
        <p14:creationId xmlns:p14="http://schemas.microsoft.com/office/powerpoint/2010/main" val="254612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baseline="0" dirty="0"/>
              <a:t>Learning Intention: </a:t>
            </a:r>
            <a:r>
              <a:rPr lang="en-IE" b="0" baseline="0" dirty="0"/>
              <a:t>Overview of the Junior cycle framework</a:t>
            </a:r>
            <a:r>
              <a:rPr lang="en-IE" b="1" baseline="0" dirty="0"/>
              <a:t>.</a:t>
            </a:r>
          </a:p>
          <a:p>
            <a:endParaRPr lang="en-IE" b="1" baseline="0" dirty="0"/>
          </a:p>
          <a:p>
            <a:r>
              <a:rPr lang="en-IE" b="1" baseline="0" dirty="0"/>
              <a:t>Key Points:</a:t>
            </a:r>
            <a:endParaRPr lang="en-IE" b="0" baseline="0" dirty="0"/>
          </a:p>
          <a:p>
            <a:endParaRPr lang="en-IE" b="0" baseline="0" dirty="0"/>
          </a:p>
          <a:p>
            <a:pPr marL="171450" indent="-171450">
              <a:buFont typeface="Arial" panose="020B0604020202020204" pitchFamily="34" charset="0"/>
              <a:buChar char="•"/>
            </a:pPr>
            <a:r>
              <a:rPr lang="en-IE" b="0" baseline="0" dirty="0"/>
              <a:t>Briefly remind participants  that this is a recap on the framework for junior cycle. </a:t>
            </a:r>
          </a:p>
          <a:p>
            <a:pPr marL="171450" indent="-171450">
              <a:buFont typeface="Arial" panose="020B0604020202020204" pitchFamily="34" charset="0"/>
              <a:buChar char="•"/>
            </a:pPr>
            <a:r>
              <a:rPr lang="en-IE" b="0" baseline="0" dirty="0"/>
              <a:t>Quickly state that it is based on the 8 Principles and the 24 statements of learning.</a:t>
            </a:r>
          </a:p>
          <a:p>
            <a:pPr marL="171450" indent="-171450">
              <a:buFont typeface="Arial" panose="020B0604020202020204" pitchFamily="34" charset="0"/>
              <a:buChar char="•"/>
            </a:pPr>
            <a:r>
              <a:rPr lang="en-IE" b="0" baseline="0" dirty="0"/>
              <a:t> The key skills are embedded in the subject specifications and also experienced by the students through active methodologies in classes. The curriculum is delivered through the subjects, short courses, wellbeing, level2 learning programmes and other learning experiences.</a:t>
            </a:r>
          </a:p>
          <a:p>
            <a:r>
              <a:rPr lang="en-IE" dirty="0"/>
              <a:t>Most students will study 8 subjects, with a maximum of 10 subjects to be studied by any student for certification. Students can substitute 2 short courses for one full subject</a:t>
            </a:r>
          </a:p>
          <a:p>
            <a:pPr marL="400050" lvl="1" indent="0">
              <a:buNone/>
            </a:pPr>
            <a:r>
              <a:rPr lang="en-IE" dirty="0"/>
              <a:t>(maximum of 4 short courses for certification) </a:t>
            </a:r>
          </a:p>
          <a:p>
            <a:pPr marL="400050" lvl="1" indent="0">
              <a:buNone/>
            </a:pPr>
            <a:r>
              <a:rPr lang="en-IE" dirty="0"/>
              <a:t>Classes must be 40 minutes minimum or we</a:t>
            </a:r>
            <a:r>
              <a:rPr lang="en-IE" baseline="0" dirty="0"/>
              <a:t> have the option  of hour long classes.</a:t>
            </a:r>
          </a:p>
          <a:p>
            <a:pPr marL="400050" lvl="1" indent="0">
              <a:buNone/>
            </a:pPr>
            <a:r>
              <a:rPr lang="en-IE" baseline="0" dirty="0"/>
              <a:t>40 </a:t>
            </a:r>
            <a:r>
              <a:rPr lang="en-IE" baseline="0" dirty="0" err="1"/>
              <a:t>mins</a:t>
            </a:r>
            <a:r>
              <a:rPr lang="en-IE" baseline="0" dirty="0"/>
              <a:t> planning.</a:t>
            </a:r>
          </a:p>
          <a:p>
            <a:pPr marL="400050" lvl="1" indent="0">
              <a:buNone/>
            </a:pPr>
            <a:r>
              <a:rPr lang="en-IE" baseline="0" dirty="0"/>
              <a:t>English, Irish, Maths, Science</a:t>
            </a:r>
          </a:p>
          <a:p>
            <a:pPr marL="400050" lvl="1" indent="0">
              <a:buNone/>
            </a:pPr>
            <a:r>
              <a:rPr lang="en-IE" baseline="0" dirty="0"/>
              <a:t>Short Course Example – programming and coding</a:t>
            </a:r>
            <a:endParaRPr lang="en-IE" dirty="0"/>
          </a:p>
          <a:p>
            <a:pPr marL="171450" indent="-171450">
              <a:buFont typeface="Arial" panose="020B0604020202020204" pitchFamily="34" charset="0"/>
              <a:buChar char="•"/>
            </a:pPr>
            <a:endParaRPr lang="en-IE" b="0" baseline="0" dirty="0"/>
          </a:p>
          <a:p>
            <a:endParaRPr lang="en-IE" b="1" baseline="0" dirty="0"/>
          </a:p>
        </p:txBody>
      </p:sp>
      <p:sp>
        <p:nvSpPr>
          <p:cNvPr id="4" name="Slide Number Placeholder 3"/>
          <p:cNvSpPr>
            <a:spLocks noGrp="1"/>
          </p:cNvSpPr>
          <p:nvPr>
            <p:ph type="sldNum" sz="quarter" idx="10"/>
          </p:nvPr>
        </p:nvSpPr>
        <p:spPr/>
        <p:txBody>
          <a:bodyPr/>
          <a:lstStyle/>
          <a:p>
            <a:fld id="{6A9789F4-029E-4103-B002-2FFDD480A58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8605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IE" altLang="en-US" dirty="0">
                <a:ea typeface="MS PGothic" pitchFamily="34" charset="-128"/>
              </a:rPr>
              <a:t>You’ll immediately recognise the subjects on this slide. They’re all fairly familiar. Subjects are usually 200 hours of student learning.  Irish, English and Maths are 240 hours. </a:t>
            </a:r>
          </a:p>
          <a:p>
            <a:r>
              <a:rPr lang="en-IE" altLang="en-US" dirty="0">
                <a:ea typeface="MS PGothic" pitchFamily="34" charset="-128"/>
              </a:rPr>
              <a:t>But there will also be </a:t>
            </a:r>
            <a:r>
              <a:rPr lang="en-IE" altLang="en-US" b="1" dirty="0">
                <a:ea typeface="MS PGothic" pitchFamily="34" charset="-128"/>
              </a:rPr>
              <a:t>short courses</a:t>
            </a:r>
            <a:r>
              <a:rPr lang="en-IE" altLang="en-US" dirty="0">
                <a:ea typeface="MS PGothic" pitchFamily="34" charset="-128"/>
              </a:rPr>
              <a:t>! Some of these have been developed by the NCCA and can be  ‘taken off the shelf’ by schools choosing to include them in their junior cycle programme.  These are listed here. But over time schools can also develop their own short courses locally to a template and guidelines set down by the NCCA.   Short courses are usually 100 hours of class time. </a:t>
            </a:r>
          </a:p>
          <a:p>
            <a:r>
              <a:rPr lang="en-IE" altLang="en-US" dirty="0">
                <a:ea typeface="MS PGothic" pitchFamily="34" charset="-128"/>
              </a:rPr>
              <a:t>Finally, schools can also time-table other shorter learning experiences as part of a new junior cycle such as those listed in the blue box. </a:t>
            </a:r>
          </a:p>
          <a:p>
            <a:endParaRPr lang="en-IE" altLang="en-US" dirty="0">
              <a:ea typeface="MS PGothic" pitchFamily="34" charset="-128"/>
            </a:endParaRPr>
          </a:p>
          <a:p>
            <a:r>
              <a:rPr lang="en-IE" altLang="en-US" dirty="0">
                <a:ea typeface="MS PGothic" pitchFamily="34" charset="-128"/>
              </a:rPr>
              <a:t>We will talk about Level 2 in a later slide. </a:t>
            </a:r>
          </a:p>
          <a:p>
            <a:endParaRPr lang="en-IE" altLang="en-US" dirty="0">
              <a:ea typeface="MS PGothic" pitchFamily="34" charset="-128"/>
            </a:endParaRPr>
          </a:p>
          <a:p>
            <a:endParaRPr lang="en-IE" altLang="en-US" dirty="0">
              <a:ea typeface="MS PGothic" pitchFamily="34" charset="-128"/>
            </a:endParaRPr>
          </a:p>
        </p:txBody>
      </p:sp>
      <p:sp>
        <p:nvSpPr>
          <p:cNvPr id="47107" name="Slide Number Placeholder 3"/>
          <p:cNvSpPr>
            <a:spLocks noGrp="1"/>
          </p:cNvSpPr>
          <p:nvPr>
            <p:ph type="sldNum" sz="quarter" idx="5"/>
          </p:nvPr>
        </p:nvSpPr>
        <p:spPr bwMode="auto">
          <a:ln>
            <a:miter lim="800000"/>
            <a:headEnd/>
            <a:tailEnd/>
          </a:ln>
        </p:spPr>
        <p:txBody>
          <a:bodyPr/>
          <a:lstStyle/>
          <a:p>
            <a:pPr>
              <a:defRPr/>
            </a:pPr>
            <a:fld id="{DCEABA6F-B8A1-4DDF-B1F3-E72E8E200C5E}" type="slidenum">
              <a:rPr lang="en-IE">
                <a:solidFill>
                  <a:prstClr val="black"/>
                </a:solidFill>
              </a:rPr>
              <a:pPr>
                <a:defRPr/>
              </a:pPr>
              <a:t>20</a:t>
            </a:fld>
            <a:endParaRPr lang="en-IE">
              <a:solidFill>
                <a:prstClr val="black"/>
              </a:solidFill>
            </a:endParaRPr>
          </a:p>
        </p:txBody>
      </p:sp>
    </p:spTree>
    <p:extLst>
      <p:ext uri="{BB962C8B-B14F-4D97-AF65-F5344CB8AC3E}">
        <p14:creationId xmlns:p14="http://schemas.microsoft.com/office/powerpoint/2010/main" val="299383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Phased Replacement</a:t>
            </a:r>
            <a:r>
              <a:rPr lang="en-IE" baseline="0" dirty="0"/>
              <a:t> of the Junior Certificate</a:t>
            </a:r>
            <a:endParaRPr lang="en-IE" dirty="0"/>
          </a:p>
          <a:p>
            <a:r>
              <a:rPr lang="en-IE" dirty="0"/>
              <a:t>Junior Cycle Profile</a:t>
            </a:r>
            <a:r>
              <a:rPr lang="en-IE" baseline="0" dirty="0"/>
              <a:t> of Achievement</a:t>
            </a:r>
          </a:p>
          <a:p>
            <a:r>
              <a:rPr lang="en-IE" baseline="0" dirty="0"/>
              <a:t>2017 – French, German, Spanish and Italian</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22</a:t>
            </a:fld>
            <a:endParaRPr lang="en-US"/>
          </a:p>
        </p:txBody>
      </p:sp>
    </p:spTree>
    <p:extLst>
      <p:ext uri="{BB962C8B-B14F-4D97-AF65-F5344CB8AC3E}">
        <p14:creationId xmlns:p14="http://schemas.microsoft.com/office/powerpoint/2010/main" val="147040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Learning</a:t>
            </a:r>
            <a:r>
              <a:rPr lang="en-IE" b="1" baseline="0" dirty="0"/>
              <a:t> intention: </a:t>
            </a:r>
            <a:r>
              <a:rPr lang="en-IE" baseline="0" dirty="0"/>
              <a:t>To outline the 6 wellbeing indicators. </a:t>
            </a:r>
            <a:endParaRPr lang="en-IE" dirty="0"/>
          </a:p>
          <a:p>
            <a:endParaRPr lang="en-IE" dirty="0"/>
          </a:p>
          <a:p>
            <a:r>
              <a:rPr lang="en-IE" b="1" dirty="0"/>
              <a:t>Key Points</a:t>
            </a:r>
            <a:r>
              <a:rPr lang="en-IE" dirty="0"/>
              <a:t>:</a:t>
            </a:r>
          </a:p>
          <a:p>
            <a:endParaRPr lang="en-IE" dirty="0"/>
          </a:p>
          <a:p>
            <a:r>
              <a:rPr lang="en-IE" dirty="0"/>
              <a:t>As school plan their Wellbeing programme it is important that they have the flexibility to develop one that suits their students and their local context.</a:t>
            </a:r>
            <a:r>
              <a:rPr lang="en-IE" baseline="0" dirty="0"/>
              <a:t> </a:t>
            </a:r>
          </a:p>
          <a:p>
            <a:r>
              <a:rPr lang="en-IE" baseline="0" dirty="0"/>
              <a:t>Six indicators, have been identified as central to wellbeing. Each indicator has a small number of descriptors. They can be used in a number of ways:</a:t>
            </a:r>
          </a:p>
          <a:p>
            <a:pPr marL="171450" indent="-171450">
              <a:buFont typeface="Arial" panose="020B0604020202020204" pitchFamily="34" charset="0"/>
              <a:buChar char="•"/>
            </a:pPr>
            <a:r>
              <a:rPr lang="en-IE" baseline="0" dirty="0"/>
              <a:t>To review current provision for learning in well being</a:t>
            </a:r>
          </a:p>
          <a:p>
            <a:pPr marL="171450" indent="-171450">
              <a:buFont typeface="Arial" panose="020B0604020202020204" pitchFamily="34" charset="0"/>
              <a:buChar char="•"/>
            </a:pPr>
            <a:r>
              <a:rPr lang="en-IE" baseline="0" dirty="0"/>
              <a:t>To plan teaching and learning within a schools Wellbeing programme.</a:t>
            </a:r>
          </a:p>
          <a:p>
            <a:pPr marL="171450" indent="-171450">
              <a:buFont typeface="Arial" panose="020B0604020202020204" pitchFamily="34" charset="0"/>
              <a:buChar char="•"/>
            </a:pPr>
            <a:r>
              <a:rPr lang="en-IE" baseline="0" dirty="0"/>
              <a:t>To plan conversations.</a:t>
            </a:r>
          </a:p>
          <a:p>
            <a:pPr marL="171450" indent="-171450">
              <a:buFont typeface="Arial" panose="020B0604020202020204" pitchFamily="34" charset="0"/>
              <a:buChar char="•"/>
            </a:pPr>
            <a:r>
              <a:rPr lang="en-IE" baseline="0" dirty="0"/>
              <a:t>To frame students self assessment about their learning in well being </a:t>
            </a:r>
          </a:p>
          <a:p>
            <a:pPr marL="171450" indent="-171450">
              <a:buFont typeface="Arial" panose="020B0604020202020204" pitchFamily="34" charset="0"/>
              <a:buChar char="•"/>
            </a:pPr>
            <a:r>
              <a:rPr lang="en-IE" baseline="0" dirty="0"/>
              <a:t>To report on learning in well being.</a:t>
            </a:r>
          </a:p>
          <a:p>
            <a:pPr marL="171450" indent="-171450">
              <a:buFont typeface="Arial" panose="020B0604020202020204" pitchFamily="34" charset="0"/>
              <a:buChar char="•"/>
            </a:pPr>
            <a:r>
              <a:rPr lang="en-IE" baseline="0" dirty="0"/>
              <a:t>Appendix 1 of the Wellbeing guidelines sets out how the learning outcomes in the NCCA developed short courses for CSPE, PE and SPHE can </a:t>
            </a:r>
            <a:r>
              <a:rPr lang="en-IE" baseline="0" dirty="0" err="1"/>
              <a:t>contribte</a:t>
            </a:r>
            <a:r>
              <a:rPr lang="en-IE" baseline="0" dirty="0"/>
              <a:t> to the well being </a:t>
            </a:r>
          </a:p>
        </p:txBody>
      </p:sp>
      <p:sp>
        <p:nvSpPr>
          <p:cNvPr id="4" name="Slide Number Placeholder 3"/>
          <p:cNvSpPr>
            <a:spLocks noGrp="1"/>
          </p:cNvSpPr>
          <p:nvPr>
            <p:ph type="sldNum" sz="quarter" idx="10"/>
          </p:nvPr>
        </p:nvSpPr>
        <p:spPr/>
        <p:txBody>
          <a:bodyPr/>
          <a:lstStyle/>
          <a:p>
            <a:fld id="{6A9789F4-029E-4103-B002-2FFDD480A588}" type="slidenum">
              <a:rPr lang="en-US" smtClean="0"/>
              <a:pPr/>
              <a:t>25</a:t>
            </a:fld>
            <a:endParaRPr lang="en-US"/>
          </a:p>
        </p:txBody>
      </p:sp>
    </p:spTree>
    <p:extLst>
      <p:ext uri="{BB962C8B-B14F-4D97-AF65-F5344CB8AC3E}">
        <p14:creationId xmlns:p14="http://schemas.microsoft.com/office/powerpoint/2010/main" val="3283043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We</a:t>
            </a:r>
            <a:r>
              <a:rPr lang="en-IE" baseline="0" dirty="0"/>
              <a:t> do a lot to cater for wellbeing in our school – Morning Prayer, Friendship Month, Sports Day.</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27</a:t>
            </a:fld>
            <a:endParaRPr lang="en-US"/>
          </a:p>
        </p:txBody>
      </p:sp>
    </p:spTree>
    <p:extLst>
      <p:ext uri="{BB962C8B-B14F-4D97-AF65-F5344CB8AC3E}">
        <p14:creationId xmlns:p14="http://schemas.microsoft.com/office/powerpoint/2010/main" val="250655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IE" dirty="0"/>
              <a:t>Focus</a:t>
            </a:r>
            <a:r>
              <a:rPr lang="en-IE" baseline="0" dirty="0"/>
              <a:t> on school based assessment</a:t>
            </a:r>
          </a:p>
          <a:p>
            <a:pPr>
              <a:spcBef>
                <a:spcPct val="0"/>
              </a:spcBef>
            </a:pPr>
            <a:r>
              <a:rPr lang="en-IE" baseline="0" dirty="0"/>
              <a:t>Formative assessment</a:t>
            </a:r>
          </a:p>
          <a:p>
            <a:pPr>
              <a:spcBef>
                <a:spcPct val="0"/>
              </a:spcBef>
            </a:pPr>
            <a:r>
              <a:rPr lang="en-IE" baseline="0" dirty="0"/>
              <a:t>Focus on student feedback</a:t>
            </a:r>
            <a:endParaRPr lang="en-IE"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0082" indent="-288493">
              <a:defRPr>
                <a:solidFill>
                  <a:schemeClr val="tx1"/>
                </a:solidFill>
                <a:latin typeface="Calibri" pitchFamily="34" charset="0"/>
              </a:defRPr>
            </a:lvl2pPr>
            <a:lvl3pPr marL="1153973" indent="-230795">
              <a:defRPr>
                <a:solidFill>
                  <a:schemeClr val="tx1"/>
                </a:solidFill>
                <a:latin typeface="Calibri" pitchFamily="34" charset="0"/>
              </a:defRPr>
            </a:lvl3pPr>
            <a:lvl4pPr marL="1615562" indent="-230795">
              <a:defRPr>
                <a:solidFill>
                  <a:schemeClr val="tx1"/>
                </a:solidFill>
                <a:latin typeface="Calibri" pitchFamily="34" charset="0"/>
              </a:defRPr>
            </a:lvl4pPr>
            <a:lvl5pPr marL="2077151" indent="-230795">
              <a:defRPr>
                <a:solidFill>
                  <a:schemeClr val="tx1"/>
                </a:solidFill>
                <a:latin typeface="Calibri" pitchFamily="34" charset="0"/>
              </a:defRPr>
            </a:lvl5pPr>
            <a:lvl6pPr marL="2538740" indent="-230795" fontAlgn="base">
              <a:spcBef>
                <a:spcPct val="0"/>
              </a:spcBef>
              <a:spcAft>
                <a:spcPct val="0"/>
              </a:spcAft>
              <a:defRPr>
                <a:solidFill>
                  <a:schemeClr val="tx1"/>
                </a:solidFill>
                <a:latin typeface="Calibri" pitchFamily="34" charset="0"/>
              </a:defRPr>
            </a:lvl6pPr>
            <a:lvl7pPr marL="3000329" indent="-230795" fontAlgn="base">
              <a:spcBef>
                <a:spcPct val="0"/>
              </a:spcBef>
              <a:spcAft>
                <a:spcPct val="0"/>
              </a:spcAft>
              <a:defRPr>
                <a:solidFill>
                  <a:schemeClr val="tx1"/>
                </a:solidFill>
                <a:latin typeface="Calibri" pitchFamily="34" charset="0"/>
              </a:defRPr>
            </a:lvl7pPr>
            <a:lvl8pPr marL="3461918" indent="-230795" fontAlgn="base">
              <a:spcBef>
                <a:spcPct val="0"/>
              </a:spcBef>
              <a:spcAft>
                <a:spcPct val="0"/>
              </a:spcAft>
              <a:defRPr>
                <a:solidFill>
                  <a:schemeClr val="tx1"/>
                </a:solidFill>
                <a:latin typeface="Calibri" pitchFamily="34" charset="0"/>
              </a:defRPr>
            </a:lvl8pPr>
            <a:lvl9pPr marL="3923508" indent="-23079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21A9BCA-1F3D-402A-9AE6-3BBAB607DE7F}" type="slidenum">
              <a:rPr lang="en-IE"/>
              <a:pPr fontAlgn="base">
                <a:spcBef>
                  <a:spcPct val="0"/>
                </a:spcBef>
                <a:spcAft>
                  <a:spcPct val="0"/>
                </a:spcAft>
              </a:pPr>
              <a:t>28</a:t>
            </a:fld>
            <a:endParaRPr lang="en-IE"/>
          </a:p>
        </p:txBody>
      </p:sp>
    </p:spTree>
    <p:extLst>
      <p:ext uri="{BB962C8B-B14F-4D97-AF65-F5344CB8AC3E}">
        <p14:creationId xmlns:p14="http://schemas.microsoft.com/office/powerpoint/2010/main" val="29633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Junior Certificate</a:t>
            </a:r>
            <a:r>
              <a:rPr lang="en-IE" baseline="0" dirty="0"/>
              <a:t> replaced the Intermediate Certificate in 1992</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3</a:t>
            </a:fld>
            <a:endParaRPr lang="en-US"/>
          </a:p>
        </p:txBody>
      </p:sp>
    </p:spTree>
    <p:extLst>
      <p:ext uri="{BB962C8B-B14F-4D97-AF65-F5344CB8AC3E}">
        <p14:creationId xmlns:p14="http://schemas.microsoft.com/office/powerpoint/2010/main" val="211062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29</a:t>
            </a:fld>
            <a:endParaRPr lang="en-US"/>
          </a:p>
        </p:txBody>
      </p:sp>
    </p:spTree>
    <p:extLst>
      <p:ext uri="{BB962C8B-B14F-4D97-AF65-F5344CB8AC3E}">
        <p14:creationId xmlns:p14="http://schemas.microsoft.com/office/powerpoint/2010/main" val="207004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457200">
              <a:buFontTx/>
              <a:buChar char="•"/>
            </a:pPr>
            <a:endParaRPr lang="en-US" altLang="en-US" sz="1600" dirty="0"/>
          </a:p>
          <a:p>
            <a:pPr marL="457200" indent="-457200"/>
            <a:r>
              <a:rPr lang="en-US" altLang="en-US" sz="1600" dirty="0"/>
              <a:t>The school report will give more detailed information on your child’s learning in junior cycle </a:t>
            </a:r>
          </a:p>
          <a:p>
            <a:pPr marL="457200" indent="-457200"/>
            <a:r>
              <a:rPr lang="en-US" altLang="en-US" sz="1600" dirty="0"/>
              <a:t>You will get a better idea on how well they are doing across a range of learning and achievements</a:t>
            </a:r>
            <a:endParaRPr lang="en-IE" altLang="en-US" sz="1600" dirty="0"/>
          </a:p>
          <a:p>
            <a:pPr marL="457200" indent="-457200"/>
            <a:r>
              <a:rPr lang="en-IE" altLang="en-US" sz="1600" dirty="0"/>
              <a:t>Students could be asked to comment on their progress before the report is sent to you</a:t>
            </a:r>
          </a:p>
          <a:p>
            <a:pPr marL="457200" indent="-457200"/>
            <a:r>
              <a:rPr lang="en-IE" altLang="en-US" sz="1600" dirty="0"/>
              <a:t>A new report card template will be developed for each year of junior cycle. Examples of these report cards will be available soon.</a:t>
            </a:r>
          </a:p>
        </p:txBody>
      </p:sp>
      <p:sp>
        <p:nvSpPr>
          <p:cNvPr id="4" name="Slide Number Placeholder 3"/>
          <p:cNvSpPr>
            <a:spLocks noGrp="1"/>
          </p:cNvSpPr>
          <p:nvPr>
            <p:ph type="sldNum" sz="quarter" idx="5"/>
          </p:nvPr>
        </p:nvSpPr>
        <p:spPr/>
        <p:txBody>
          <a:bodyPr/>
          <a:lstStyle/>
          <a:p>
            <a:pPr>
              <a:defRPr/>
            </a:pPr>
            <a:fld id="{0BA11BC6-71EE-40F3-89F9-0345555126F0}" type="slidenum">
              <a:rPr lang="en-IE" smtClean="0"/>
              <a:pPr>
                <a:defRPr/>
              </a:pPr>
              <a:t>36</a:t>
            </a:fld>
            <a:endParaRPr lang="en-IE" dirty="0"/>
          </a:p>
        </p:txBody>
      </p:sp>
    </p:spTree>
    <p:extLst>
      <p:ext uri="{BB962C8B-B14F-4D97-AF65-F5344CB8AC3E}">
        <p14:creationId xmlns:p14="http://schemas.microsoft.com/office/powerpoint/2010/main" val="392314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altLang="en-US" dirty="0">
              <a:ea typeface="MS PGothic" pitchFamily="34" charset="-128"/>
            </a:endParaRPr>
          </a:p>
        </p:txBody>
      </p:sp>
      <p:sp>
        <p:nvSpPr>
          <p:cNvPr id="71683" name="Slide Number Placeholder 3"/>
          <p:cNvSpPr>
            <a:spLocks noGrp="1"/>
          </p:cNvSpPr>
          <p:nvPr>
            <p:ph type="sldNum" sz="quarter" idx="5"/>
          </p:nvPr>
        </p:nvSpPr>
        <p:spPr bwMode="auto">
          <a:ln>
            <a:miter lim="800000"/>
            <a:headEnd/>
            <a:tailEnd/>
          </a:ln>
        </p:spPr>
        <p:txBody>
          <a:bodyPr/>
          <a:lstStyle/>
          <a:p>
            <a:pPr>
              <a:defRPr/>
            </a:pPr>
            <a:fld id="{48C8C56E-AF0C-4E28-84E3-09E310A9FB43}" type="slidenum">
              <a:rPr lang="en-IE">
                <a:solidFill>
                  <a:prstClr val="black"/>
                </a:solidFill>
              </a:rPr>
              <a:pPr>
                <a:defRPr/>
              </a:pPr>
              <a:t>39</a:t>
            </a:fld>
            <a:endParaRPr lang="en-IE" dirty="0">
              <a:solidFill>
                <a:prstClr val="black"/>
              </a:solidFill>
            </a:endParaRPr>
          </a:p>
        </p:txBody>
      </p:sp>
    </p:spTree>
    <p:extLst>
      <p:ext uri="{BB962C8B-B14F-4D97-AF65-F5344CB8AC3E}">
        <p14:creationId xmlns:p14="http://schemas.microsoft.com/office/powerpoint/2010/main" val="2884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Passive learning</a:t>
            </a:r>
            <a:r>
              <a:rPr lang="en-IE" baseline="0" dirty="0"/>
              <a:t> experience</a:t>
            </a:r>
          </a:p>
          <a:p>
            <a:r>
              <a:rPr lang="en-IE" baseline="0" dirty="0"/>
              <a:t>Focus on rote learning often without full understanding</a:t>
            </a:r>
          </a:p>
          <a:p>
            <a:r>
              <a:rPr lang="en-IE" baseline="0" dirty="0"/>
              <a:t>High stake examinations resulting in stress and anxiety for students</a:t>
            </a:r>
          </a:p>
          <a:p>
            <a:r>
              <a:rPr lang="en-IE" baseline="0" dirty="0"/>
              <a:t>Teachers acting as exam coaches rather than educators</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4</a:t>
            </a:fld>
            <a:endParaRPr lang="en-US"/>
          </a:p>
        </p:txBody>
      </p:sp>
    </p:spTree>
    <p:extLst>
      <p:ext uri="{BB962C8B-B14F-4D97-AF65-F5344CB8AC3E}">
        <p14:creationId xmlns:p14="http://schemas.microsoft.com/office/powerpoint/2010/main" val="188851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ERSI RESEARCH</a:t>
            </a:r>
          </a:p>
        </p:txBody>
      </p:sp>
      <p:sp>
        <p:nvSpPr>
          <p:cNvPr id="4" name="Slide Number Placeholder 3"/>
          <p:cNvSpPr>
            <a:spLocks noGrp="1"/>
          </p:cNvSpPr>
          <p:nvPr>
            <p:ph type="sldNum" sz="quarter" idx="10"/>
          </p:nvPr>
        </p:nvSpPr>
        <p:spPr/>
        <p:txBody>
          <a:bodyPr/>
          <a:lstStyle/>
          <a:p>
            <a:fld id="{4B9E8C19-98B6-0349-95D9-F07545674EBD}" type="slidenum">
              <a:rPr lang="en-US" smtClean="0"/>
              <a:pPr/>
              <a:t>5</a:t>
            </a:fld>
            <a:endParaRPr lang="en-US"/>
          </a:p>
        </p:txBody>
      </p:sp>
    </p:spTree>
    <p:extLst>
      <p:ext uri="{BB962C8B-B14F-4D97-AF65-F5344CB8AC3E}">
        <p14:creationId xmlns:p14="http://schemas.microsoft.com/office/powerpoint/2010/main" val="25423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School Journal</a:t>
            </a:r>
            <a:r>
              <a:rPr lang="en-IE" baseline="0" dirty="0"/>
              <a:t> – AFL</a:t>
            </a:r>
          </a:p>
          <a:p>
            <a:r>
              <a:rPr lang="en-IE" baseline="0" dirty="0"/>
              <a:t>Show journal and pens</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6</a:t>
            </a:fld>
            <a:endParaRPr lang="en-US"/>
          </a:p>
        </p:txBody>
      </p:sp>
    </p:spTree>
    <p:extLst>
      <p:ext uri="{BB962C8B-B14F-4D97-AF65-F5344CB8AC3E}">
        <p14:creationId xmlns:p14="http://schemas.microsoft.com/office/powerpoint/2010/main" val="105834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IE" altLang="en-US" dirty="0">
                <a:ea typeface="MS PGothic" pitchFamily="34" charset="-128"/>
              </a:rPr>
              <a:t> </a:t>
            </a:r>
            <a:r>
              <a:rPr lang="en-IE" altLang="en-US" dirty="0"/>
              <a:t>Students will be more actively involved in their learning.  We know that students learn best, not when they are passive, but when they are actively engaged in the learning e.g. pair and group work where students complete tasks together or when they engage in peer assessment (this is where they give feedback to their class mates on work that is being done and suggest how it can be improved.   When students have to explain something to others, it also improves their own learning……’we learn best when we teach’.</a:t>
            </a:r>
          </a:p>
          <a:p>
            <a:r>
              <a:rPr lang="en-IE" altLang="en-US" dirty="0"/>
              <a:t>Numeracy Moments – Common</a:t>
            </a:r>
            <a:r>
              <a:rPr lang="en-IE" altLang="en-US" baseline="0" dirty="0"/>
              <a:t> Whole School Approach</a:t>
            </a:r>
          </a:p>
          <a:p>
            <a:r>
              <a:rPr lang="en-IE" altLang="en-US" baseline="0" dirty="0"/>
              <a:t>Key words</a:t>
            </a:r>
            <a:endParaRPr lang="en-IE" altLang="en-US" dirty="0"/>
          </a:p>
          <a:p>
            <a:endParaRPr lang="en-IE" altLang="en-US" dirty="0"/>
          </a:p>
          <a:p>
            <a:r>
              <a:rPr lang="en-IE" altLang="en-US" dirty="0"/>
              <a:t>Literacy and numeracy will feature in all class learning and not just in maths and language classes.  For example, in History, what are the key/new words that I need to learn in this history lesson?  How do I arrange the important facts in a clear way in my history homework?  Or when students debate topics  related to historical events, these are all ways that literacy skills can be developed.</a:t>
            </a:r>
          </a:p>
          <a:p>
            <a:endParaRPr lang="en-IE" altLang="en-US" dirty="0"/>
          </a:p>
          <a:p>
            <a:r>
              <a:rPr lang="en-IE" altLang="en-US" dirty="0"/>
              <a:t>The </a:t>
            </a:r>
            <a:r>
              <a:rPr lang="en-IE" altLang="en-US" b="1" dirty="0"/>
              <a:t>six key skills </a:t>
            </a:r>
            <a:r>
              <a:rPr lang="en-IE" altLang="en-US" dirty="0"/>
              <a:t>are – </a:t>
            </a:r>
            <a:r>
              <a:rPr lang="en-IE" altLang="en-US" i="1" dirty="0"/>
              <a:t>Managing information and thinking, Working with others, Managing myself, Communicating, Staying well, Being creative. </a:t>
            </a:r>
            <a:endParaRPr lang="en-IE" altLang="en-US" dirty="0"/>
          </a:p>
          <a:p>
            <a:r>
              <a:rPr lang="en-IE" altLang="en-US" dirty="0"/>
              <a:t>I’m sure you’ll agree these are the kinds of skills that all children need not just to help them learn but to prepare them for further learning and for life after school. </a:t>
            </a:r>
          </a:p>
          <a:p>
            <a:endParaRPr lang="en-IE" altLang="en-US" dirty="0"/>
          </a:p>
          <a:p>
            <a:r>
              <a:rPr lang="en-IE" altLang="en-US" dirty="0"/>
              <a:t>Assessment and reporting will be addressed in greater detail later. </a:t>
            </a:r>
          </a:p>
          <a:p>
            <a:endParaRPr lang="en-IE" altLang="en-US" dirty="0">
              <a:ea typeface="MS PGothic" pitchFamily="34" charset="-128"/>
            </a:endParaRPr>
          </a:p>
          <a:p>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9</a:t>
            </a:fld>
            <a:endParaRPr lang="en-US"/>
          </a:p>
        </p:txBody>
      </p:sp>
    </p:spTree>
    <p:extLst>
      <p:ext uri="{BB962C8B-B14F-4D97-AF65-F5344CB8AC3E}">
        <p14:creationId xmlns:p14="http://schemas.microsoft.com/office/powerpoint/2010/main" val="314345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Wellbeing</a:t>
            </a:r>
            <a:r>
              <a:rPr lang="en-IE" baseline="0" dirty="0"/>
              <a:t> – are comfortable and secure in school, feel a sense of purpose and belonging, can cope with stress.</a:t>
            </a:r>
            <a:endParaRPr lang="en-IE" dirty="0"/>
          </a:p>
        </p:txBody>
      </p:sp>
      <p:sp>
        <p:nvSpPr>
          <p:cNvPr id="4" name="Slide Number Placeholder 3"/>
          <p:cNvSpPr>
            <a:spLocks noGrp="1"/>
          </p:cNvSpPr>
          <p:nvPr>
            <p:ph type="sldNum" sz="quarter" idx="10"/>
          </p:nvPr>
        </p:nvSpPr>
        <p:spPr/>
        <p:txBody>
          <a:bodyPr/>
          <a:lstStyle/>
          <a:p>
            <a:fld id="{4B9E8C19-98B6-0349-95D9-F07545674EBD}" type="slidenum">
              <a:rPr lang="en-US" smtClean="0"/>
              <a:pPr/>
              <a:t>10</a:t>
            </a:fld>
            <a:endParaRPr lang="en-US"/>
          </a:p>
        </p:txBody>
      </p:sp>
    </p:spTree>
    <p:extLst>
      <p:ext uri="{BB962C8B-B14F-4D97-AF65-F5344CB8AC3E}">
        <p14:creationId xmlns:p14="http://schemas.microsoft.com/office/powerpoint/2010/main" val="33560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baseline="0" dirty="0"/>
              <a:t>Learning Intention: </a:t>
            </a:r>
            <a:r>
              <a:rPr lang="en-IE" b="0" baseline="0" dirty="0"/>
              <a:t>Overview of the Junior cycle framework</a:t>
            </a:r>
            <a:r>
              <a:rPr lang="en-IE" b="1" baseline="0" dirty="0"/>
              <a:t>.</a:t>
            </a:r>
          </a:p>
          <a:p>
            <a:endParaRPr lang="en-IE" b="1" baseline="0" dirty="0"/>
          </a:p>
          <a:p>
            <a:r>
              <a:rPr lang="en-IE" b="1" baseline="0" dirty="0"/>
              <a:t>Key Points:</a:t>
            </a:r>
            <a:endParaRPr lang="en-IE" b="0" baseline="0" dirty="0"/>
          </a:p>
          <a:p>
            <a:endParaRPr lang="en-IE" b="0" baseline="0" dirty="0"/>
          </a:p>
          <a:p>
            <a:pPr marL="171450" indent="-171450">
              <a:buFont typeface="Arial" panose="020B0604020202020204" pitchFamily="34" charset="0"/>
              <a:buChar char="•"/>
            </a:pPr>
            <a:r>
              <a:rPr lang="en-IE" b="0" baseline="0" dirty="0"/>
              <a:t>Briefly remind participants  that this is a recap on the framework for junior cycle. </a:t>
            </a:r>
          </a:p>
          <a:p>
            <a:pPr marL="171450" indent="-171450">
              <a:buFont typeface="Arial" panose="020B0604020202020204" pitchFamily="34" charset="0"/>
              <a:buChar char="•"/>
            </a:pPr>
            <a:r>
              <a:rPr lang="en-IE" b="0" baseline="0" dirty="0"/>
              <a:t>Quickly state that it is based on the 8 Principles and the 24 statements of learning.</a:t>
            </a:r>
          </a:p>
          <a:p>
            <a:pPr marL="171450" indent="-171450">
              <a:buFont typeface="Arial" panose="020B0604020202020204" pitchFamily="34" charset="0"/>
              <a:buChar char="•"/>
            </a:pPr>
            <a:r>
              <a:rPr lang="en-IE" b="0" baseline="0" dirty="0"/>
              <a:t> The key skills are embedded in the subject specifications and also experienced by the students through active methodologies in classes. The curriculum is delivered through the subjects, short courses, wellbeing, level2 learning programmes and other learning experiences.</a:t>
            </a:r>
          </a:p>
          <a:p>
            <a:r>
              <a:rPr lang="en-IE" dirty="0"/>
              <a:t>Most students will study 8 subjects, with a maximum of 10 subjects to be studied by any student for certification. Students can substitute 2 short courses for one full subject</a:t>
            </a:r>
          </a:p>
          <a:p>
            <a:pPr marL="400050" lvl="1" indent="0">
              <a:buNone/>
            </a:pPr>
            <a:r>
              <a:rPr lang="en-IE" dirty="0"/>
              <a:t>(maximum of 4 short courses for certification) </a:t>
            </a:r>
          </a:p>
          <a:p>
            <a:pPr marL="400050" lvl="1" indent="0">
              <a:buNone/>
            </a:pPr>
            <a:r>
              <a:rPr lang="en-IE" dirty="0"/>
              <a:t>Classes must be 40 minutes minimum or we</a:t>
            </a:r>
            <a:r>
              <a:rPr lang="en-IE" baseline="0" dirty="0"/>
              <a:t> have the option  of hour long classes.</a:t>
            </a:r>
          </a:p>
          <a:p>
            <a:pPr marL="400050" lvl="1" indent="0">
              <a:buNone/>
            </a:pPr>
            <a:r>
              <a:rPr lang="en-IE" baseline="0" dirty="0"/>
              <a:t>40 </a:t>
            </a:r>
            <a:r>
              <a:rPr lang="en-IE" baseline="0" dirty="0" err="1"/>
              <a:t>mins</a:t>
            </a:r>
            <a:r>
              <a:rPr lang="en-IE" baseline="0" dirty="0"/>
              <a:t> planning.</a:t>
            </a:r>
          </a:p>
          <a:p>
            <a:pPr marL="400050" lvl="1" indent="0">
              <a:buNone/>
            </a:pPr>
            <a:r>
              <a:rPr lang="en-IE" baseline="0" dirty="0"/>
              <a:t>English, Irish, Maths, Science</a:t>
            </a:r>
          </a:p>
          <a:p>
            <a:pPr marL="400050" lvl="1" indent="0">
              <a:buNone/>
            </a:pPr>
            <a:r>
              <a:rPr lang="en-IE" baseline="0" dirty="0"/>
              <a:t>Short Course Example – programming and coding</a:t>
            </a:r>
            <a:endParaRPr lang="en-IE" dirty="0"/>
          </a:p>
          <a:p>
            <a:pPr marL="171450" indent="-171450">
              <a:buFont typeface="Arial" panose="020B0604020202020204" pitchFamily="34" charset="0"/>
              <a:buChar char="•"/>
            </a:pPr>
            <a:endParaRPr lang="en-IE" b="0" baseline="0" dirty="0"/>
          </a:p>
          <a:p>
            <a:endParaRPr lang="en-IE" b="1" baseline="0" dirty="0"/>
          </a:p>
        </p:txBody>
      </p:sp>
      <p:sp>
        <p:nvSpPr>
          <p:cNvPr id="4" name="Slide Number Placeholder 3"/>
          <p:cNvSpPr>
            <a:spLocks noGrp="1"/>
          </p:cNvSpPr>
          <p:nvPr>
            <p:ph type="sldNum" sz="quarter" idx="10"/>
          </p:nvPr>
        </p:nvSpPr>
        <p:spPr/>
        <p:txBody>
          <a:bodyPr/>
          <a:lstStyle/>
          <a:p>
            <a:fld id="{6A9789F4-029E-4103-B002-2FFDD480A58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8605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baseline="0" dirty="0"/>
              <a:t>Learning Intention: </a:t>
            </a:r>
            <a:r>
              <a:rPr lang="en-IE" b="0" baseline="0" dirty="0"/>
              <a:t>Overview of the Junior cycle framework</a:t>
            </a:r>
            <a:r>
              <a:rPr lang="en-IE" b="1" baseline="0" dirty="0"/>
              <a:t>.</a:t>
            </a:r>
          </a:p>
          <a:p>
            <a:endParaRPr lang="en-IE" b="1" baseline="0" dirty="0"/>
          </a:p>
          <a:p>
            <a:r>
              <a:rPr lang="en-IE" b="1" baseline="0" dirty="0"/>
              <a:t>Key Points:</a:t>
            </a:r>
            <a:endParaRPr lang="en-IE" b="0" baseline="0" dirty="0"/>
          </a:p>
          <a:p>
            <a:endParaRPr lang="en-IE" b="0" baseline="0" dirty="0"/>
          </a:p>
          <a:p>
            <a:pPr marL="171450" indent="-171450">
              <a:buFont typeface="Arial" panose="020B0604020202020204" pitchFamily="34" charset="0"/>
              <a:buChar char="•"/>
            </a:pPr>
            <a:r>
              <a:rPr lang="en-IE" b="0" baseline="0" dirty="0"/>
              <a:t>Briefly remind participants  that this is a recap on the framework for junior cycle. </a:t>
            </a:r>
          </a:p>
          <a:p>
            <a:pPr marL="171450" indent="-171450">
              <a:buFont typeface="Arial" panose="020B0604020202020204" pitchFamily="34" charset="0"/>
              <a:buChar char="•"/>
            </a:pPr>
            <a:r>
              <a:rPr lang="en-IE" b="0" baseline="0" dirty="0"/>
              <a:t>Quickly state that it is based on the 8 Principles and the 24 statements of learning.</a:t>
            </a:r>
          </a:p>
          <a:p>
            <a:pPr marL="171450" indent="-171450">
              <a:buFont typeface="Arial" panose="020B0604020202020204" pitchFamily="34" charset="0"/>
              <a:buChar char="•"/>
            </a:pPr>
            <a:r>
              <a:rPr lang="en-IE" b="0" baseline="0" dirty="0"/>
              <a:t> The key skills are embedded in the subject specifications and also experienced by the students through active methodologies in classes. The curriculum is delivered through the subjects, short courses, wellbeing, level2 learning programmes and other learning experiences.</a:t>
            </a:r>
          </a:p>
          <a:p>
            <a:r>
              <a:rPr lang="en-IE" dirty="0"/>
              <a:t>Most students will study 8 subjects, with a maximum of 10 subjects to be studied by any student for certification. Students can substitute 2 short courses for one full subject</a:t>
            </a:r>
          </a:p>
          <a:p>
            <a:pPr marL="400050" lvl="1" indent="0">
              <a:buNone/>
            </a:pPr>
            <a:r>
              <a:rPr lang="en-IE" dirty="0"/>
              <a:t>(maximum of 4 short courses for certification) </a:t>
            </a:r>
          </a:p>
          <a:p>
            <a:pPr marL="400050" lvl="1" indent="0">
              <a:buNone/>
            </a:pPr>
            <a:r>
              <a:rPr lang="en-IE" dirty="0"/>
              <a:t>Classes must be 40 minutes minimum or we</a:t>
            </a:r>
            <a:r>
              <a:rPr lang="en-IE" baseline="0" dirty="0"/>
              <a:t> have the option  of hour long classes.</a:t>
            </a:r>
          </a:p>
          <a:p>
            <a:pPr marL="400050" lvl="1" indent="0">
              <a:buNone/>
            </a:pPr>
            <a:r>
              <a:rPr lang="en-IE" baseline="0" dirty="0"/>
              <a:t>40 </a:t>
            </a:r>
            <a:r>
              <a:rPr lang="en-IE" baseline="0" dirty="0" err="1"/>
              <a:t>mins</a:t>
            </a:r>
            <a:r>
              <a:rPr lang="en-IE" baseline="0" dirty="0"/>
              <a:t> planning.</a:t>
            </a:r>
          </a:p>
          <a:p>
            <a:pPr marL="400050" lvl="1" indent="0">
              <a:buNone/>
            </a:pPr>
            <a:r>
              <a:rPr lang="en-IE" baseline="0" dirty="0"/>
              <a:t>English, Irish, Maths, Science</a:t>
            </a:r>
          </a:p>
          <a:p>
            <a:pPr marL="400050" lvl="1" indent="0">
              <a:buNone/>
            </a:pPr>
            <a:r>
              <a:rPr lang="en-IE" baseline="0" dirty="0"/>
              <a:t>Short Course Example – programming and coding</a:t>
            </a:r>
            <a:endParaRPr lang="en-IE" dirty="0"/>
          </a:p>
          <a:p>
            <a:pPr marL="171450" indent="-171450">
              <a:buFont typeface="Arial" panose="020B0604020202020204" pitchFamily="34" charset="0"/>
              <a:buChar char="•"/>
            </a:pPr>
            <a:endParaRPr lang="en-IE" b="0" baseline="0" dirty="0"/>
          </a:p>
          <a:p>
            <a:endParaRPr lang="en-IE" b="1" baseline="0" dirty="0"/>
          </a:p>
        </p:txBody>
      </p:sp>
      <p:sp>
        <p:nvSpPr>
          <p:cNvPr id="4" name="Slide Number Placeholder 3"/>
          <p:cNvSpPr>
            <a:spLocks noGrp="1"/>
          </p:cNvSpPr>
          <p:nvPr>
            <p:ph type="sldNum" sz="quarter" idx="10"/>
          </p:nvPr>
        </p:nvSpPr>
        <p:spPr/>
        <p:txBody>
          <a:bodyPr/>
          <a:lstStyle/>
          <a:p>
            <a:fld id="{6A9789F4-029E-4103-B002-2FFDD480A58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86057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ga-IE"/>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B583E-7760-5C46-983A-58ADA70F464F}" type="slidenum">
              <a:rPr lang="en-US" smtClean="0"/>
              <a:pPr/>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ga-IE"/>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dirty="0"/>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B583E-7760-5C46-983A-58ADA70F464F}" type="slidenum">
              <a:rPr lang="en-US" smtClean="0"/>
              <a:pPr/>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B583E-7760-5C46-983A-58ADA70F464F}" type="slidenum">
              <a:rPr lang="en-US" smtClean="0"/>
              <a:pPr/>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ga-IE"/>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Date Placeholder 3"/>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ga-IE"/>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Date Placeholder 3"/>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ga-IE"/>
              <a:t>Click to edit Master title style</a:t>
            </a:r>
            <a:endParaRPr/>
          </a:p>
        </p:txBody>
      </p:sp>
      <p:sp>
        <p:nvSpPr>
          <p:cNvPr id="3" name="Content Placeholder 2"/>
          <p:cNvSpPr>
            <a:spLocks noGrp="1"/>
          </p:cNvSpPr>
          <p:nvPr>
            <p:ph idx="1"/>
          </p:nvPr>
        </p:nvSpPr>
        <p:spPr/>
        <p:txBody>
          <a:bodyPr/>
          <a:lstStyle>
            <a:lvl5pPr>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Date Placeholder 3"/>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ga-IE"/>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a:t>Drag picture to placeholder or click icon to add</a:t>
            </a:r>
            <a:endParaRPr dirty="0"/>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ga-IE"/>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ga-IE"/>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5" name="Date Placeholder 4"/>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ga-IE"/>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7" name="Date Placeholder 6"/>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ga-IE"/>
              <a:t>Click to edit Master title style</a:t>
            </a:r>
            <a:endParaRPr/>
          </a:p>
        </p:txBody>
      </p:sp>
      <p:sp>
        <p:nvSpPr>
          <p:cNvPr id="3" name="Date Placeholder 2"/>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ga-IE"/>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E27C7DF1-30C0-4F4B-9363-1531546F57B8}" type="datetimeFigureOut">
              <a:rPr lang="en-US" smtClean="0"/>
              <a:pPr/>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B583E-7760-5C46-983A-58ADA70F46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ga-IE"/>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E27C7DF1-30C0-4F4B-9363-1531546F57B8}" type="datetimeFigureOut">
              <a:rPr lang="en-US" smtClean="0"/>
              <a:pPr/>
              <a:t>1/7/2018</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A2B583E-7760-5C46-983A-58ADA70F464F}" type="slidenum">
              <a:rPr lang="en-US" smtClean="0"/>
              <a:pPr/>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cca/juniorcycle.i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education.ie/en/Schools-Colleges/Information/Curriculum-and-Syllabus/A-Framework-for-Junior-Cycle-Full-Repor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020653" y="2934766"/>
            <a:ext cx="7882139" cy="1612607"/>
          </a:xfrm>
        </p:spPr>
        <p:txBody>
          <a:bodyPr/>
          <a:lstStyle/>
          <a:p>
            <a:r>
              <a:rPr lang="en-US" dirty="0"/>
              <a:t>New Junior Cycle</a:t>
            </a:r>
            <a:br>
              <a:rPr lang="en-US" dirty="0"/>
            </a:br>
            <a:r>
              <a:rPr lang="en-US" dirty="0"/>
              <a:t>Parent Information Evening</a:t>
            </a:r>
          </a:p>
        </p:txBody>
      </p:sp>
      <p:sp>
        <p:nvSpPr>
          <p:cNvPr id="3" name="Subtitle 2"/>
          <p:cNvSpPr>
            <a:spLocks noGrp="1"/>
          </p:cNvSpPr>
          <p:nvPr>
            <p:ph type="subTitle" idx="1"/>
          </p:nvPr>
        </p:nvSpPr>
        <p:spPr/>
        <p:txBody>
          <a:bodyPr/>
          <a:lstStyle/>
          <a:p>
            <a:r>
              <a:rPr lang="en-US" dirty="0">
                <a:solidFill>
                  <a:srgbClr val="FFFF00"/>
                </a:solidFill>
              </a:rPr>
              <a:t>Wednesday, 15</a:t>
            </a:r>
            <a:r>
              <a:rPr lang="en-US" baseline="30000" dirty="0">
                <a:solidFill>
                  <a:srgbClr val="FFFF00"/>
                </a:solidFill>
              </a:rPr>
              <a:t>th</a:t>
            </a:r>
            <a:r>
              <a:rPr lang="en-US" dirty="0">
                <a:solidFill>
                  <a:srgbClr val="FFFF00"/>
                </a:solidFill>
              </a:rPr>
              <a:t> November 2017</a:t>
            </a:r>
          </a:p>
          <a:p>
            <a:r>
              <a:rPr lang="en-US" dirty="0">
                <a:solidFill>
                  <a:srgbClr val="FFFF00"/>
                </a:solidFill>
              </a:rPr>
              <a:t>7.00 pm – 8.00 pm</a:t>
            </a:r>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2636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88144" cy="1447800"/>
          </a:xfrm>
        </p:spPr>
        <p:txBody>
          <a:bodyPr/>
          <a:lstStyle/>
          <a:p>
            <a:r>
              <a:rPr lang="en-IE" dirty="0"/>
              <a:t>Purpose of the New Junior Cycle</a:t>
            </a:r>
          </a:p>
        </p:txBody>
      </p:sp>
      <p:sp>
        <p:nvSpPr>
          <p:cNvPr id="3" name="Content Placeholder 2"/>
          <p:cNvSpPr>
            <a:spLocks noGrp="1"/>
          </p:cNvSpPr>
          <p:nvPr>
            <p:ph idx="1"/>
          </p:nvPr>
        </p:nvSpPr>
        <p:spPr>
          <a:xfrm>
            <a:off x="358815" y="2819400"/>
            <a:ext cx="8356922" cy="3893916"/>
          </a:xfrm>
        </p:spPr>
        <p:txBody>
          <a:bodyPr>
            <a:noAutofit/>
          </a:bodyPr>
          <a:lstStyle/>
          <a:p>
            <a:pPr fontAlgn="base">
              <a:buFont typeface="Wingdings" pitchFamily="2" charset="2"/>
              <a:buChar char="v"/>
            </a:pPr>
            <a:r>
              <a:rPr lang="en-IE" sz="2000" dirty="0"/>
              <a:t>To support students make a successful move from primary to secondary school.</a:t>
            </a:r>
          </a:p>
          <a:p>
            <a:pPr fontAlgn="base">
              <a:buFont typeface="Wingdings" pitchFamily="2" charset="2"/>
              <a:buChar char="v"/>
            </a:pPr>
            <a:r>
              <a:rPr lang="en-IE" sz="2000" dirty="0"/>
              <a:t>Help students become better learners and develop a love of learning through </a:t>
            </a:r>
            <a:r>
              <a:rPr lang="en-IE" sz="2000" dirty="0">
                <a:solidFill>
                  <a:srgbClr val="FFFF00"/>
                </a:solidFill>
              </a:rPr>
              <a:t>active involvement </a:t>
            </a:r>
            <a:r>
              <a:rPr lang="en-IE" sz="2000" dirty="0"/>
              <a:t>in their learning.</a:t>
            </a:r>
          </a:p>
          <a:p>
            <a:pPr fontAlgn="base">
              <a:buFont typeface="Wingdings" pitchFamily="2" charset="2"/>
              <a:buChar char="v"/>
            </a:pPr>
            <a:r>
              <a:rPr lang="en-IE" sz="2000" dirty="0"/>
              <a:t>Provide a solid foundation for further study</a:t>
            </a:r>
          </a:p>
          <a:p>
            <a:pPr fontAlgn="base">
              <a:buFont typeface="Wingdings" pitchFamily="2" charset="2"/>
              <a:buChar char="v"/>
            </a:pPr>
            <a:r>
              <a:rPr lang="en-IE" sz="2000" dirty="0"/>
              <a:t>To develop skills for learning and life</a:t>
            </a:r>
          </a:p>
          <a:p>
            <a:pPr fontAlgn="base">
              <a:buFont typeface="Wingdings" pitchFamily="2" charset="2"/>
              <a:buChar char="v"/>
            </a:pPr>
            <a:r>
              <a:rPr lang="en-IE" sz="2000" dirty="0"/>
              <a:t>To support learning through improved reporting to both students and parents</a:t>
            </a:r>
          </a:p>
          <a:p>
            <a:pPr>
              <a:buNone/>
            </a:pPr>
            <a:br>
              <a:rPr lang="en-IE" dirty="0"/>
            </a:br>
            <a:br>
              <a:rPr lang="en-IE" dirty="0"/>
            </a:br>
            <a:endParaRPr lang="en-IE" dirty="0"/>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371600"/>
            <a:ext cx="7716837" cy="1447800"/>
          </a:xfrm>
        </p:spPr>
        <p:txBody>
          <a:bodyPr/>
          <a:lstStyle/>
          <a:p>
            <a:r>
              <a:rPr lang="en-IE" dirty="0"/>
              <a:t>Be assured as before:</a:t>
            </a:r>
          </a:p>
        </p:txBody>
      </p:sp>
      <p:sp>
        <p:nvSpPr>
          <p:cNvPr id="3" name="Content Placeholder 2"/>
          <p:cNvSpPr>
            <a:spLocks noGrp="1"/>
          </p:cNvSpPr>
          <p:nvPr>
            <p:ph idx="1"/>
          </p:nvPr>
        </p:nvSpPr>
        <p:spPr>
          <a:xfrm>
            <a:off x="138897" y="2819400"/>
            <a:ext cx="9005104" cy="4038600"/>
          </a:xfrm>
        </p:spPr>
        <p:txBody>
          <a:bodyPr>
            <a:normAutofit fontScale="32500" lnSpcReduction="20000"/>
          </a:bodyPr>
          <a:lstStyle/>
          <a:p>
            <a:pPr fontAlgn="base">
              <a:buFont typeface="Wingdings" pitchFamily="2" charset="2"/>
              <a:buChar char="v"/>
            </a:pPr>
            <a:r>
              <a:rPr lang="en-IE" sz="7200" dirty="0"/>
              <a:t>Students experience a broad and balanced curriculum</a:t>
            </a:r>
          </a:p>
          <a:p>
            <a:pPr fontAlgn="base">
              <a:buFont typeface="Wingdings" pitchFamily="2" charset="2"/>
              <a:buChar char="v"/>
            </a:pPr>
            <a:r>
              <a:rPr lang="en-IE" sz="7200" dirty="0"/>
              <a:t>Standards and expectations remain high</a:t>
            </a:r>
          </a:p>
          <a:p>
            <a:pPr fontAlgn="base">
              <a:buFont typeface="Wingdings" pitchFamily="2" charset="2"/>
              <a:buChar char="v"/>
            </a:pPr>
            <a:r>
              <a:rPr lang="en-IE" sz="7200" dirty="0"/>
              <a:t>Subjects continue to play an important role in the Junior Cycle</a:t>
            </a:r>
          </a:p>
          <a:p>
            <a:pPr fontAlgn="base">
              <a:buFont typeface="Wingdings" pitchFamily="2" charset="2"/>
              <a:buChar char="v"/>
            </a:pPr>
            <a:r>
              <a:rPr lang="en-IE" sz="7200" dirty="0"/>
              <a:t>The Department of Education and Skills will monitor quality across all schools</a:t>
            </a:r>
          </a:p>
          <a:p>
            <a:pPr fontAlgn="base">
              <a:buFont typeface="Wingdings" pitchFamily="2" charset="2"/>
              <a:buChar char="v"/>
            </a:pPr>
            <a:r>
              <a:rPr lang="en-IE" sz="7200" dirty="0"/>
              <a:t>The State Examinations Commission will continue to be involved in assessment for certification </a:t>
            </a:r>
          </a:p>
          <a:p>
            <a:pPr>
              <a:buNone/>
            </a:pPr>
            <a:br>
              <a:rPr lang="en-IE" dirty="0"/>
            </a:br>
            <a:endParaRPr lang="en-IE" dirty="0"/>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86" y="186975"/>
            <a:ext cx="3372819" cy="954107"/>
          </a:xfrm>
          <a:prstGeom prst="rect">
            <a:avLst/>
          </a:prstGeom>
          <a:noFill/>
        </p:spPr>
        <p:txBody>
          <a:bodyPr wrap="square" rtlCol="0">
            <a:spAutoFit/>
          </a:bodyPr>
          <a:lstStyle/>
          <a:p>
            <a:pPr algn="ctr"/>
            <a:r>
              <a:rPr lang="en-IE" sz="2800" b="1" dirty="0">
                <a:solidFill>
                  <a:prstClr val="black"/>
                </a:solidFill>
                <a:latin typeface="Arial" panose="020B0604020202020204" pitchFamily="34" charset="0"/>
                <a:cs typeface="Arial" panose="020B0604020202020204" pitchFamily="34" charset="0"/>
              </a:rPr>
              <a:t>Structure of the Junior Cycle</a:t>
            </a:r>
          </a:p>
        </p:txBody>
      </p:sp>
      <p:sp>
        <p:nvSpPr>
          <p:cNvPr id="20" name="Rounded Rectangle 19"/>
          <p:cNvSpPr/>
          <p:nvPr/>
        </p:nvSpPr>
        <p:spPr>
          <a:xfrm>
            <a:off x="1337853" y="3546151"/>
            <a:ext cx="5814598" cy="1156021"/>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2" name="Rounded Rectangle 1"/>
          <p:cNvSpPr/>
          <p:nvPr/>
        </p:nvSpPr>
        <p:spPr>
          <a:xfrm>
            <a:off x="575557" y="2280320"/>
            <a:ext cx="7376251" cy="1259880"/>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4" name="Rounded Rectangle 3"/>
          <p:cNvSpPr/>
          <p:nvPr/>
        </p:nvSpPr>
        <p:spPr>
          <a:xfrm>
            <a:off x="1068712" y="6145778"/>
            <a:ext cx="5949797" cy="379567"/>
          </a:xfrm>
          <a:prstGeom prst="round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8 Principles</a:t>
            </a:r>
          </a:p>
        </p:txBody>
      </p:sp>
      <p:sp>
        <p:nvSpPr>
          <p:cNvPr id="5" name="Rounded Rectangle 4"/>
          <p:cNvSpPr/>
          <p:nvPr/>
        </p:nvSpPr>
        <p:spPr>
          <a:xfrm>
            <a:off x="1050283" y="5245426"/>
            <a:ext cx="5949797" cy="433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24 Statements of Learning</a:t>
            </a:r>
          </a:p>
        </p:txBody>
      </p:sp>
      <p:sp>
        <p:nvSpPr>
          <p:cNvPr id="7" name="Rounded Rectangle 6"/>
          <p:cNvSpPr/>
          <p:nvPr/>
        </p:nvSpPr>
        <p:spPr>
          <a:xfrm>
            <a:off x="396113" y="2434941"/>
            <a:ext cx="1345198" cy="99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Subjects</a:t>
            </a:r>
          </a:p>
        </p:txBody>
      </p:sp>
      <p:sp>
        <p:nvSpPr>
          <p:cNvPr id="8" name="Rounded Rectangle 7"/>
          <p:cNvSpPr/>
          <p:nvPr/>
        </p:nvSpPr>
        <p:spPr>
          <a:xfrm>
            <a:off x="1897654" y="2368784"/>
            <a:ext cx="1329620" cy="10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Short</a:t>
            </a:r>
            <a:r>
              <a:rPr lang="en-IE" b="1" dirty="0">
                <a:solidFill>
                  <a:prstClr val="black"/>
                </a:solidFill>
                <a:latin typeface="Arial" panose="020B0604020202020204" pitchFamily="34" charset="0"/>
                <a:cs typeface="Arial" panose="020B0604020202020204" pitchFamily="34" charset="0"/>
              </a:rPr>
              <a:t> </a:t>
            </a:r>
            <a:r>
              <a:rPr lang="en-IE" b="1" dirty="0">
                <a:solidFill>
                  <a:prstClr val="white"/>
                </a:solidFill>
                <a:latin typeface="Arial" panose="020B0604020202020204" pitchFamily="34" charset="0"/>
                <a:cs typeface="Arial" panose="020B0604020202020204" pitchFamily="34" charset="0"/>
              </a:rPr>
              <a:t>Courses</a:t>
            </a:r>
          </a:p>
        </p:txBody>
      </p:sp>
      <p:sp>
        <p:nvSpPr>
          <p:cNvPr id="9" name="Rounded Rectangle 8"/>
          <p:cNvSpPr/>
          <p:nvPr/>
        </p:nvSpPr>
        <p:spPr>
          <a:xfrm>
            <a:off x="4972504" y="2384182"/>
            <a:ext cx="1683483"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Level 2 Learning Programmes</a:t>
            </a:r>
          </a:p>
        </p:txBody>
      </p:sp>
      <p:sp>
        <p:nvSpPr>
          <p:cNvPr id="22" name="Left Arrow 21"/>
          <p:cNvSpPr/>
          <p:nvPr/>
        </p:nvSpPr>
        <p:spPr>
          <a:xfrm rot="5400000">
            <a:off x="3910843" y="5793361"/>
            <a:ext cx="300758" cy="15778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4" name="Rounded Rectangle 23"/>
          <p:cNvSpPr/>
          <p:nvPr/>
        </p:nvSpPr>
        <p:spPr>
          <a:xfrm>
            <a:off x="6787711" y="2366797"/>
            <a:ext cx="1707251" cy="1057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n w="0"/>
                <a:solidFill>
                  <a:prstClr val="white"/>
                </a:solidFill>
                <a:latin typeface="Arial" panose="020B0604020202020204" pitchFamily="34" charset="0"/>
                <a:cs typeface="Arial" panose="020B0604020202020204" pitchFamily="34" charset="0"/>
              </a:rPr>
              <a:t>Other Learning Experiences</a:t>
            </a:r>
          </a:p>
        </p:txBody>
      </p:sp>
      <p:sp>
        <p:nvSpPr>
          <p:cNvPr id="6" name="Rounded Rectangle 5"/>
          <p:cNvSpPr/>
          <p:nvPr/>
        </p:nvSpPr>
        <p:spPr>
          <a:xfrm>
            <a:off x="3044884" y="4074060"/>
            <a:ext cx="1997453" cy="47124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a:solidFill>
                  <a:prstClr val="white"/>
                </a:solidFill>
                <a:latin typeface="Arial" panose="020B0604020202020204" pitchFamily="34" charset="0"/>
                <a:cs typeface="Arial" panose="020B0604020202020204" pitchFamily="34" charset="0"/>
              </a:rPr>
              <a:t>8 Key Skills</a:t>
            </a:r>
          </a:p>
        </p:txBody>
      </p:sp>
      <p:sp>
        <p:nvSpPr>
          <p:cNvPr id="32" name="Left Arrow 31"/>
          <p:cNvSpPr/>
          <p:nvPr/>
        </p:nvSpPr>
        <p:spPr>
          <a:xfrm rot="5400000">
            <a:off x="3868769" y="4843840"/>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4" name="Left Arrow 33"/>
          <p:cNvSpPr/>
          <p:nvPr/>
        </p:nvSpPr>
        <p:spPr>
          <a:xfrm rot="3376764">
            <a:off x="2855333" y="3633211"/>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5" name="Left Arrow 34"/>
          <p:cNvSpPr/>
          <p:nvPr/>
        </p:nvSpPr>
        <p:spPr>
          <a:xfrm rot="7376305">
            <a:off x="5002505" y="3669562"/>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7" name="Left Arrow 36"/>
          <p:cNvSpPr/>
          <p:nvPr/>
        </p:nvSpPr>
        <p:spPr>
          <a:xfrm rot="1898037">
            <a:off x="1910314" y="3842596"/>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1" name="Rounded Rectangle 20"/>
          <p:cNvSpPr/>
          <p:nvPr/>
        </p:nvSpPr>
        <p:spPr>
          <a:xfrm>
            <a:off x="2842245" y="1571970"/>
            <a:ext cx="3551760" cy="48188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Assessment and Reporting</a:t>
            </a:r>
          </a:p>
        </p:txBody>
      </p:sp>
      <p:sp>
        <p:nvSpPr>
          <p:cNvPr id="11" name="Bent Arrow 10"/>
          <p:cNvSpPr/>
          <p:nvPr/>
        </p:nvSpPr>
        <p:spPr>
          <a:xfrm>
            <a:off x="1068712" y="1462863"/>
            <a:ext cx="895249"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23" name="Bent Arrow 22"/>
          <p:cNvSpPr/>
          <p:nvPr/>
        </p:nvSpPr>
        <p:spPr>
          <a:xfrm flipH="1">
            <a:off x="6655987" y="1374395"/>
            <a:ext cx="937360"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12" name="TextBox 11"/>
          <p:cNvSpPr txBox="1"/>
          <p:nvPr/>
        </p:nvSpPr>
        <p:spPr>
          <a:xfrm>
            <a:off x="7383135" y="3598610"/>
            <a:ext cx="258202" cy="28900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I</a:t>
            </a:r>
          </a:p>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L</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M</a:t>
            </a:r>
            <a:endParaRPr lang="en-IE" sz="1200" b="1">
              <a:solidFill>
                <a:prstClr val="black"/>
              </a:solidFill>
              <a:latin typeface="Arial" panose="020B0604020202020204" pitchFamily="34" charset="0"/>
              <a:cs typeface="Arial" panose="020B0604020202020204" pitchFamily="34" charset="0"/>
            </a:endParaRPr>
          </a:p>
        </p:txBody>
      </p:sp>
      <p:sp>
        <p:nvSpPr>
          <p:cNvPr id="25" name="Rounded Rectangle 24"/>
          <p:cNvSpPr/>
          <p:nvPr/>
        </p:nvSpPr>
        <p:spPr>
          <a:xfrm>
            <a:off x="3295586" y="2384182"/>
            <a:ext cx="1580302"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Wellbeing</a:t>
            </a:r>
          </a:p>
        </p:txBody>
      </p:sp>
      <p:sp>
        <p:nvSpPr>
          <p:cNvPr id="27" name="Left Arrow 26"/>
          <p:cNvSpPr/>
          <p:nvPr/>
        </p:nvSpPr>
        <p:spPr>
          <a:xfrm rot="5400000">
            <a:off x="3865513" y="3667455"/>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8" name="Left Arrow 27"/>
          <p:cNvSpPr/>
          <p:nvPr/>
        </p:nvSpPr>
        <p:spPr>
          <a:xfrm rot="9094175">
            <a:off x="5358602" y="3866897"/>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pic>
        <p:nvPicPr>
          <p:cNvPr id="26"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37638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p:cNvPicPr>
            <a:picLocks noChangeAspect="1" noChangeArrowheads="1"/>
          </p:cNvPicPr>
          <p:nvPr/>
        </p:nvPicPr>
        <p:blipFill>
          <a:blip r:embed="rId7"/>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86" y="186975"/>
            <a:ext cx="3372819" cy="954107"/>
          </a:xfrm>
          <a:prstGeom prst="rect">
            <a:avLst/>
          </a:prstGeom>
          <a:noFill/>
        </p:spPr>
        <p:txBody>
          <a:bodyPr wrap="square" rtlCol="0">
            <a:spAutoFit/>
          </a:bodyPr>
          <a:lstStyle/>
          <a:p>
            <a:pPr algn="ctr"/>
            <a:r>
              <a:rPr lang="en-IE" sz="2800" b="1" dirty="0">
                <a:solidFill>
                  <a:prstClr val="black"/>
                </a:solidFill>
                <a:latin typeface="Arial" panose="020B0604020202020204" pitchFamily="34" charset="0"/>
                <a:cs typeface="Arial" panose="020B0604020202020204" pitchFamily="34" charset="0"/>
              </a:rPr>
              <a:t>Structure of the Junior Cycle</a:t>
            </a:r>
          </a:p>
        </p:txBody>
      </p:sp>
      <p:sp>
        <p:nvSpPr>
          <p:cNvPr id="20" name="Rounded Rectangle 19"/>
          <p:cNvSpPr/>
          <p:nvPr/>
        </p:nvSpPr>
        <p:spPr>
          <a:xfrm>
            <a:off x="1337853" y="3546151"/>
            <a:ext cx="5814598" cy="1156021"/>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2" name="Rounded Rectangle 1"/>
          <p:cNvSpPr/>
          <p:nvPr/>
        </p:nvSpPr>
        <p:spPr>
          <a:xfrm>
            <a:off x="575557" y="2280320"/>
            <a:ext cx="7376251" cy="1259880"/>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4" name="Rounded Rectangle 3"/>
          <p:cNvSpPr/>
          <p:nvPr/>
        </p:nvSpPr>
        <p:spPr>
          <a:xfrm>
            <a:off x="1068712" y="6145778"/>
            <a:ext cx="5949797" cy="379567"/>
          </a:xfrm>
          <a:prstGeom prst="round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8 Principles</a:t>
            </a:r>
          </a:p>
        </p:txBody>
      </p:sp>
      <p:sp>
        <p:nvSpPr>
          <p:cNvPr id="5" name="Rounded Rectangle 4"/>
          <p:cNvSpPr/>
          <p:nvPr/>
        </p:nvSpPr>
        <p:spPr>
          <a:xfrm>
            <a:off x="1050283" y="5245426"/>
            <a:ext cx="5949797" cy="433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24 Statements of Learning</a:t>
            </a:r>
          </a:p>
        </p:txBody>
      </p:sp>
      <p:sp>
        <p:nvSpPr>
          <p:cNvPr id="7" name="Rounded Rectangle 6"/>
          <p:cNvSpPr/>
          <p:nvPr/>
        </p:nvSpPr>
        <p:spPr>
          <a:xfrm>
            <a:off x="396113" y="2434941"/>
            <a:ext cx="1345198" cy="99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Subjects</a:t>
            </a:r>
          </a:p>
        </p:txBody>
      </p:sp>
      <p:sp>
        <p:nvSpPr>
          <p:cNvPr id="8" name="Rounded Rectangle 7"/>
          <p:cNvSpPr/>
          <p:nvPr/>
        </p:nvSpPr>
        <p:spPr>
          <a:xfrm>
            <a:off x="1897654" y="2368784"/>
            <a:ext cx="1329620" cy="10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Short</a:t>
            </a:r>
            <a:r>
              <a:rPr lang="en-IE" b="1" dirty="0">
                <a:solidFill>
                  <a:prstClr val="black"/>
                </a:solidFill>
                <a:latin typeface="Arial" panose="020B0604020202020204" pitchFamily="34" charset="0"/>
                <a:cs typeface="Arial" panose="020B0604020202020204" pitchFamily="34" charset="0"/>
              </a:rPr>
              <a:t> </a:t>
            </a:r>
            <a:r>
              <a:rPr lang="en-IE" b="1" dirty="0">
                <a:solidFill>
                  <a:prstClr val="white"/>
                </a:solidFill>
                <a:latin typeface="Arial" panose="020B0604020202020204" pitchFamily="34" charset="0"/>
                <a:cs typeface="Arial" panose="020B0604020202020204" pitchFamily="34" charset="0"/>
              </a:rPr>
              <a:t>Courses</a:t>
            </a:r>
          </a:p>
        </p:txBody>
      </p:sp>
      <p:sp>
        <p:nvSpPr>
          <p:cNvPr id="9" name="Rounded Rectangle 8"/>
          <p:cNvSpPr/>
          <p:nvPr/>
        </p:nvSpPr>
        <p:spPr>
          <a:xfrm>
            <a:off x="4972504" y="2384182"/>
            <a:ext cx="1683483"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Level 2 Learning Programmes</a:t>
            </a:r>
          </a:p>
        </p:txBody>
      </p:sp>
      <p:sp>
        <p:nvSpPr>
          <p:cNvPr id="22" name="Left Arrow 21"/>
          <p:cNvSpPr/>
          <p:nvPr/>
        </p:nvSpPr>
        <p:spPr>
          <a:xfrm rot="5400000">
            <a:off x="3910843" y="5793361"/>
            <a:ext cx="300758" cy="15778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4" name="Rounded Rectangle 23"/>
          <p:cNvSpPr/>
          <p:nvPr/>
        </p:nvSpPr>
        <p:spPr>
          <a:xfrm>
            <a:off x="6787711" y="2366797"/>
            <a:ext cx="1707251" cy="1057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n w="0"/>
                <a:solidFill>
                  <a:prstClr val="white"/>
                </a:solidFill>
                <a:latin typeface="Arial" panose="020B0604020202020204" pitchFamily="34" charset="0"/>
                <a:cs typeface="Arial" panose="020B0604020202020204" pitchFamily="34" charset="0"/>
              </a:rPr>
              <a:t>Other Learning Experiences</a:t>
            </a:r>
          </a:p>
        </p:txBody>
      </p:sp>
      <p:sp>
        <p:nvSpPr>
          <p:cNvPr id="6" name="Rounded Rectangle 5"/>
          <p:cNvSpPr/>
          <p:nvPr/>
        </p:nvSpPr>
        <p:spPr>
          <a:xfrm>
            <a:off x="3044884" y="4074060"/>
            <a:ext cx="1997453" cy="47124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a:solidFill>
                  <a:prstClr val="white"/>
                </a:solidFill>
                <a:latin typeface="Arial" panose="020B0604020202020204" pitchFamily="34" charset="0"/>
                <a:cs typeface="Arial" panose="020B0604020202020204" pitchFamily="34" charset="0"/>
              </a:rPr>
              <a:t>8 Key Skills</a:t>
            </a:r>
          </a:p>
        </p:txBody>
      </p:sp>
      <p:sp>
        <p:nvSpPr>
          <p:cNvPr id="32" name="Left Arrow 31"/>
          <p:cNvSpPr/>
          <p:nvPr/>
        </p:nvSpPr>
        <p:spPr>
          <a:xfrm rot="5400000">
            <a:off x="3868769" y="4843840"/>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4" name="Left Arrow 33"/>
          <p:cNvSpPr/>
          <p:nvPr/>
        </p:nvSpPr>
        <p:spPr>
          <a:xfrm rot="3376764">
            <a:off x="2855333" y="3633211"/>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5" name="Left Arrow 34"/>
          <p:cNvSpPr/>
          <p:nvPr/>
        </p:nvSpPr>
        <p:spPr>
          <a:xfrm rot="7376305">
            <a:off x="5002505" y="3669562"/>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7" name="Left Arrow 36"/>
          <p:cNvSpPr/>
          <p:nvPr/>
        </p:nvSpPr>
        <p:spPr>
          <a:xfrm rot="1898037">
            <a:off x="1910314" y="3842596"/>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1" name="Rounded Rectangle 20"/>
          <p:cNvSpPr/>
          <p:nvPr/>
        </p:nvSpPr>
        <p:spPr>
          <a:xfrm>
            <a:off x="2842245" y="1571970"/>
            <a:ext cx="3551760" cy="48188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Assessment and Reporting</a:t>
            </a:r>
          </a:p>
        </p:txBody>
      </p:sp>
      <p:sp>
        <p:nvSpPr>
          <p:cNvPr id="11" name="Bent Arrow 10"/>
          <p:cNvSpPr/>
          <p:nvPr/>
        </p:nvSpPr>
        <p:spPr>
          <a:xfrm>
            <a:off x="1068712" y="1462863"/>
            <a:ext cx="895249"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23" name="Bent Arrow 22"/>
          <p:cNvSpPr/>
          <p:nvPr/>
        </p:nvSpPr>
        <p:spPr>
          <a:xfrm flipH="1">
            <a:off x="6655987" y="1374395"/>
            <a:ext cx="937360"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12" name="TextBox 11"/>
          <p:cNvSpPr txBox="1"/>
          <p:nvPr/>
        </p:nvSpPr>
        <p:spPr>
          <a:xfrm>
            <a:off x="7383135" y="3598610"/>
            <a:ext cx="258202" cy="28900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I</a:t>
            </a:r>
          </a:p>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L</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M</a:t>
            </a:r>
            <a:endParaRPr lang="en-IE" sz="1200" b="1">
              <a:solidFill>
                <a:prstClr val="black"/>
              </a:solidFill>
              <a:latin typeface="Arial" panose="020B0604020202020204" pitchFamily="34" charset="0"/>
              <a:cs typeface="Arial" panose="020B0604020202020204" pitchFamily="34" charset="0"/>
            </a:endParaRPr>
          </a:p>
        </p:txBody>
      </p:sp>
      <p:sp>
        <p:nvSpPr>
          <p:cNvPr id="25" name="Rounded Rectangle 24"/>
          <p:cNvSpPr/>
          <p:nvPr/>
        </p:nvSpPr>
        <p:spPr>
          <a:xfrm>
            <a:off x="3295586" y="2384182"/>
            <a:ext cx="1580302"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Wellbeing</a:t>
            </a:r>
          </a:p>
        </p:txBody>
      </p:sp>
      <p:sp>
        <p:nvSpPr>
          <p:cNvPr id="27" name="Left Arrow 26"/>
          <p:cNvSpPr/>
          <p:nvPr/>
        </p:nvSpPr>
        <p:spPr>
          <a:xfrm rot="5400000">
            <a:off x="3865513" y="3667455"/>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8" name="Left Arrow 27"/>
          <p:cNvSpPr/>
          <p:nvPr/>
        </p:nvSpPr>
        <p:spPr>
          <a:xfrm rot="9094175">
            <a:off x="5358602" y="3866897"/>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pic>
        <p:nvPicPr>
          <p:cNvPr id="26"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37638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42663"/>
            <a:ext cx="7716837" cy="1308904"/>
          </a:xfrm>
        </p:spPr>
        <p:txBody>
          <a:bodyPr>
            <a:normAutofit fontScale="90000"/>
          </a:bodyPr>
          <a:lstStyle/>
          <a:p>
            <a:r>
              <a:rPr lang="en-IE" b="1" dirty="0"/>
              <a:t>Twenty-Four Statements of Learning </a:t>
            </a:r>
            <a:endParaRPr lang="en-IE" dirty="0"/>
          </a:p>
        </p:txBody>
      </p:sp>
      <p:sp>
        <p:nvSpPr>
          <p:cNvPr id="3" name="Content Placeholder 2"/>
          <p:cNvSpPr>
            <a:spLocks noGrp="1"/>
          </p:cNvSpPr>
          <p:nvPr>
            <p:ph idx="1"/>
          </p:nvPr>
        </p:nvSpPr>
        <p:spPr>
          <a:xfrm>
            <a:off x="173620" y="2651567"/>
            <a:ext cx="8970380" cy="4206433"/>
          </a:xfrm>
        </p:spPr>
        <p:txBody>
          <a:bodyPr>
            <a:normAutofit fontScale="77500" lnSpcReduction="20000"/>
          </a:bodyPr>
          <a:lstStyle/>
          <a:p>
            <a:endParaRPr lang="en-IE" sz="3600" dirty="0"/>
          </a:p>
          <a:p>
            <a:pPr>
              <a:buNone/>
            </a:pPr>
            <a:r>
              <a:rPr lang="en-IE" sz="3600" dirty="0"/>
              <a:t>	These statements describe what students should know, understand, value and be able to do at the end of junior cycle. </a:t>
            </a:r>
          </a:p>
          <a:p>
            <a:pPr>
              <a:buNone/>
            </a:pPr>
            <a:endParaRPr lang="en-IE" sz="3600" dirty="0"/>
          </a:p>
          <a:p>
            <a:pPr>
              <a:buNone/>
            </a:pPr>
            <a:r>
              <a:rPr lang="en-GB" altLang="en-US" sz="3600" dirty="0"/>
              <a:t>	In our school we are planning the programme in Junior Cycle so that students learn  in relation to each of the statements of learning.   </a:t>
            </a:r>
            <a:endParaRPr lang="en-IE" sz="3600" dirty="0"/>
          </a:p>
          <a:p>
            <a:pPr>
              <a:buNone/>
            </a:pPr>
            <a:endParaRPr lang="en-IE" sz="3600" dirty="0"/>
          </a:p>
          <a:p>
            <a:endParaRPr lang="en-IE" dirty="0"/>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152413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7777" y="448585"/>
            <a:ext cx="5635358" cy="523220"/>
          </a:xfrm>
          <a:prstGeom prst="rect">
            <a:avLst/>
          </a:prstGeom>
          <a:noFill/>
        </p:spPr>
        <p:txBody>
          <a:bodyPr wrap="square" rtlCol="0">
            <a:spAutoFit/>
          </a:bodyPr>
          <a:lstStyle/>
          <a:p>
            <a:pPr algn="ctr"/>
            <a:r>
              <a:rPr lang="en-IE" sz="2800" b="1" dirty="0">
                <a:solidFill>
                  <a:prstClr val="black"/>
                </a:solidFill>
                <a:latin typeface="Arial" panose="020B0604020202020204" pitchFamily="34" charset="0"/>
                <a:cs typeface="Arial" panose="020B0604020202020204" pitchFamily="34" charset="0"/>
              </a:rPr>
              <a:t>Structure of the Junior Cycle</a:t>
            </a:r>
          </a:p>
        </p:txBody>
      </p:sp>
      <p:sp>
        <p:nvSpPr>
          <p:cNvPr id="20" name="Rounded Rectangle 19"/>
          <p:cNvSpPr/>
          <p:nvPr/>
        </p:nvSpPr>
        <p:spPr>
          <a:xfrm>
            <a:off x="1337853" y="3546151"/>
            <a:ext cx="5814598" cy="1156021"/>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2" name="Rounded Rectangle 1"/>
          <p:cNvSpPr/>
          <p:nvPr/>
        </p:nvSpPr>
        <p:spPr>
          <a:xfrm>
            <a:off x="575557" y="2280320"/>
            <a:ext cx="7020779" cy="1259880"/>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4" name="Rounded Rectangle 3"/>
          <p:cNvSpPr/>
          <p:nvPr/>
        </p:nvSpPr>
        <p:spPr>
          <a:xfrm>
            <a:off x="1068712" y="6145778"/>
            <a:ext cx="5949797" cy="379567"/>
          </a:xfrm>
          <a:prstGeom prst="round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8 Principles</a:t>
            </a:r>
          </a:p>
        </p:txBody>
      </p:sp>
      <p:sp>
        <p:nvSpPr>
          <p:cNvPr id="5" name="Rounded Rectangle 4"/>
          <p:cNvSpPr/>
          <p:nvPr/>
        </p:nvSpPr>
        <p:spPr>
          <a:xfrm>
            <a:off x="1050283" y="5245426"/>
            <a:ext cx="5949797" cy="433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24 Statements of Learning</a:t>
            </a:r>
          </a:p>
        </p:txBody>
      </p:sp>
      <p:sp>
        <p:nvSpPr>
          <p:cNvPr id="7" name="Rounded Rectangle 6"/>
          <p:cNvSpPr/>
          <p:nvPr/>
        </p:nvSpPr>
        <p:spPr>
          <a:xfrm>
            <a:off x="925760" y="2434941"/>
            <a:ext cx="1201642" cy="99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prstClr val="white"/>
                </a:solidFill>
                <a:latin typeface="Arial" panose="020B0604020202020204" pitchFamily="34" charset="0"/>
                <a:cs typeface="Arial" panose="020B0604020202020204" pitchFamily="34" charset="0"/>
              </a:rPr>
              <a:t>Subjects</a:t>
            </a:r>
          </a:p>
        </p:txBody>
      </p:sp>
      <p:sp>
        <p:nvSpPr>
          <p:cNvPr id="8" name="Rounded Rectangle 7"/>
          <p:cNvSpPr/>
          <p:nvPr/>
        </p:nvSpPr>
        <p:spPr>
          <a:xfrm>
            <a:off x="2233099" y="2368784"/>
            <a:ext cx="1151200" cy="10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prstClr val="white"/>
                </a:solidFill>
                <a:latin typeface="Arial" panose="020B0604020202020204" pitchFamily="34" charset="0"/>
                <a:cs typeface="Arial" panose="020B0604020202020204" pitchFamily="34" charset="0"/>
              </a:rPr>
              <a:t>Short</a:t>
            </a:r>
            <a:r>
              <a:rPr lang="en-IE" sz="1600" b="1" dirty="0">
                <a:solidFill>
                  <a:prstClr val="black"/>
                </a:solidFill>
                <a:latin typeface="Arial" panose="020B0604020202020204" pitchFamily="34" charset="0"/>
                <a:cs typeface="Arial" panose="020B0604020202020204" pitchFamily="34" charset="0"/>
              </a:rPr>
              <a:t> </a:t>
            </a:r>
            <a:r>
              <a:rPr lang="en-IE" sz="1600" b="1" dirty="0">
                <a:solidFill>
                  <a:prstClr val="white"/>
                </a:solidFill>
                <a:latin typeface="Arial" panose="020B0604020202020204" pitchFamily="34" charset="0"/>
                <a:cs typeface="Arial" panose="020B0604020202020204" pitchFamily="34" charset="0"/>
              </a:rPr>
              <a:t>Courses</a:t>
            </a:r>
          </a:p>
        </p:txBody>
      </p:sp>
      <p:sp>
        <p:nvSpPr>
          <p:cNvPr id="9" name="Rounded Rectangle 8"/>
          <p:cNvSpPr/>
          <p:nvPr/>
        </p:nvSpPr>
        <p:spPr>
          <a:xfrm>
            <a:off x="5079446" y="2384182"/>
            <a:ext cx="1551389"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prstClr val="white"/>
                </a:solidFill>
                <a:latin typeface="Arial" panose="020B0604020202020204" pitchFamily="34" charset="0"/>
                <a:cs typeface="Arial" panose="020B0604020202020204" pitchFamily="34" charset="0"/>
              </a:rPr>
              <a:t>Level 2 Learning Programmes</a:t>
            </a:r>
          </a:p>
        </p:txBody>
      </p:sp>
      <p:sp>
        <p:nvSpPr>
          <p:cNvPr id="22" name="Left Arrow 21"/>
          <p:cNvSpPr/>
          <p:nvPr/>
        </p:nvSpPr>
        <p:spPr>
          <a:xfrm rot="5400000">
            <a:off x="3910843" y="5793361"/>
            <a:ext cx="300758" cy="15778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4" name="Rounded Rectangle 23"/>
          <p:cNvSpPr/>
          <p:nvPr/>
        </p:nvSpPr>
        <p:spPr>
          <a:xfrm>
            <a:off x="6747239" y="2368784"/>
            <a:ext cx="1644407" cy="1057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ln w="0"/>
                <a:solidFill>
                  <a:prstClr val="white"/>
                </a:solidFill>
                <a:latin typeface="Arial" panose="020B0604020202020204" pitchFamily="34" charset="0"/>
                <a:cs typeface="Arial" panose="020B0604020202020204" pitchFamily="34" charset="0"/>
              </a:rPr>
              <a:t>Other Learning Experiences</a:t>
            </a:r>
          </a:p>
        </p:txBody>
      </p:sp>
      <p:sp>
        <p:nvSpPr>
          <p:cNvPr id="6" name="Rounded Rectangle 5"/>
          <p:cNvSpPr/>
          <p:nvPr/>
        </p:nvSpPr>
        <p:spPr>
          <a:xfrm>
            <a:off x="3044884" y="4074060"/>
            <a:ext cx="1997453" cy="47124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a:solidFill>
                  <a:prstClr val="white"/>
                </a:solidFill>
                <a:latin typeface="Arial" panose="020B0604020202020204" pitchFamily="34" charset="0"/>
                <a:cs typeface="Arial" panose="020B0604020202020204" pitchFamily="34" charset="0"/>
              </a:rPr>
              <a:t>8 Key Skills</a:t>
            </a:r>
          </a:p>
        </p:txBody>
      </p:sp>
      <p:sp>
        <p:nvSpPr>
          <p:cNvPr id="32" name="Left Arrow 31"/>
          <p:cNvSpPr/>
          <p:nvPr/>
        </p:nvSpPr>
        <p:spPr>
          <a:xfrm rot="5400000">
            <a:off x="3868769" y="4843840"/>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4" name="Left Arrow 33"/>
          <p:cNvSpPr/>
          <p:nvPr/>
        </p:nvSpPr>
        <p:spPr>
          <a:xfrm rot="3376764">
            <a:off x="2855333" y="3633211"/>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5" name="Left Arrow 34"/>
          <p:cNvSpPr/>
          <p:nvPr/>
        </p:nvSpPr>
        <p:spPr>
          <a:xfrm rot="7376305">
            <a:off x="5002505" y="3669562"/>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7" name="Left Arrow 36"/>
          <p:cNvSpPr/>
          <p:nvPr/>
        </p:nvSpPr>
        <p:spPr>
          <a:xfrm rot="1898037">
            <a:off x="1910314" y="3842596"/>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1" name="Rounded Rectangle 20"/>
          <p:cNvSpPr/>
          <p:nvPr/>
        </p:nvSpPr>
        <p:spPr>
          <a:xfrm>
            <a:off x="2526309" y="1394462"/>
            <a:ext cx="3551760" cy="48188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Assessment and Reporting</a:t>
            </a:r>
          </a:p>
        </p:txBody>
      </p:sp>
      <p:sp>
        <p:nvSpPr>
          <p:cNvPr id="11" name="Bent Arrow 10"/>
          <p:cNvSpPr/>
          <p:nvPr/>
        </p:nvSpPr>
        <p:spPr>
          <a:xfrm>
            <a:off x="1337850" y="1403330"/>
            <a:ext cx="895249"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23" name="Bent Arrow 22"/>
          <p:cNvSpPr/>
          <p:nvPr/>
        </p:nvSpPr>
        <p:spPr>
          <a:xfrm flipH="1">
            <a:off x="6445775" y="1394462"/>
            <a:ext cx="937360"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12" name="TextBox 11"/>
          <p:cNvSpPr txBox="1"/>
          <p:nvPr/>
        </p:nvSpPr>
        <p:spPr>
          <a:xfrm>
            <a:off x="7383135" y="3598610"/>
            <a:ext cx="258202" cy="28900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I</a:t>
            </a:r>
          </a:p>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L</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M</a:t>
            </a:r>
            <a:endParaRPr lang="en-IE" sz="1200" b="1">
              <a:solidFill>
                <a:prstClr val="black"/>
              </a:solidFill>
              <a:latin typeface="Arial" panose="020B0604020202020204" pitchFamily="34" charset="0"/>
              <a:cs typeface="Arial" panose="020B0604020202020204" pitchFamily="34" charset="0"/>
            </a:endParaRPr>
          </a:p>
        </p:txBody>
      </p:sp>
      <p:sp>
        <p:nvSpPr>
          <p:cNvPr id="25" name="Rounded Rectangle 24"/>
          <p:cNvSpPr/>
          <p:nvPr/>
        </p:nvSpPr>
        <p:spPr>
          <a:xfrm>
            <a:off x="3502405" y="2348878"/>
            <a:ext cx="1506066"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a:solidFill>
                  <a:prstClr val="white"/>
                </a:solidFill>
                <a:latin typeface="Arial" panose="020B0604020202020204" pitchFamily="34" charset="0"/>
                <a:cs typeface="Arial" panose="020B0604020202020204" pitchFamily="34" charset="0"/>
              </a:rPr>
              <a:t>Wellbeing</a:t>
            </a:r>
          </a:p>
        </p:txBody>
      </p:sp>
      <p:sp>
        <p:nvSpPr>
          <p:cNvPr id="27" name="Left Arrow 26"/>
          <p:cNvSpPr/>
          <p:nvPr/>
        </p:nvSpPr>
        <p:spPr>
          <a:xfrm rot="5400000">
            <a:off x="3865513" y="3667455"/>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8" name="Left Arrow 27"/>
          <p:cNvSpPr/>
          <p:nvPr/>
        </p:nvSpPr>
        <p:spPr>
          <a:xfrm rot="9094175">
            <a:off x="5358602" y="3866897"/>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pic>
        <p:nvPicPr>
          <p:cNvPr id="26" name="Picture 25"/>
          <p:cNvPicPr>
            <a:picLocks noChangeAspect="1"/>
          </p:cNvPicPr>
          <p:nvPr/>
        </p:nvPicPr>
        <p:blipFill>
          <a:blip r:embed="rId4" cstate="print"/>
          <a:stretch>
            <a:fillRect/>
          </a:stretch>
        </p:blipFill>
        <p:spPr>
          <a:xfrm>
            <a:off x="0" y="-23118"/>
            <a:ext cx="9144000" cy="6850823"/>
          </a:xfrm>
          <a:prstGeom prst="rect">
            <a:avLst/>
          </a:prstGeom>
          <a:noFill/>
          <a:ln>
            <a:solidFill>
              <a:srgbClr val="FF0000"/>
            </a:solidFill>
          </a:ln>
        </p:spPr>
      </p:pic>
      <p:pic>
        <p:nvPicPr>
          <p:cNvPr id="29" name="Picture 3"/>
          <p:cNvPicPr>
            <a:picLocks noChangeAspect="1" noChangeArrowheads="1"/>
          </p:cNvPicPr>
          <p:nvPr/>
        </p:nvPicPr>
        <p:blipFill>
          <a:blip r:embed="rId5"/>
          <a:srcRect/>
          <a:stretch>
            <a:fillRect/>
          </a:stretch>
        </p:blipFill>
        <p:spPr bwMode="auto">
          <a:xfrm>
            <a:off x="8502650" y="68263"/>
            <a:ext cx="641350" cy="655637"/>
          </a:xfrm>
          <a:prstGeom prst="rect">
            <a:avLst/>
          </a:prstGeom>
          <a:noFill/>
          <a:ln w="9525">
            <a:noFill/>
            <a:miter lim="800000"/>
            <a:headEnd/>
            <a:tailEnd/>
          </a:ln>
        </p:spPr>
      </p:pic>
      <p:sp>
        <p:nvSpPr>
          <p:cNvPr id="17" name="Freeform 16"/>
          <p:cNvSpPr/>
          <p:nvPr/>
        </p:nvSpPr>
        <p:spPr>
          <a:xfrm>
            <a:off x="182705" y="4062570"/>
            <a:ext cx="6089136" cy="411777"/>
          </a:xfrm>
          <a:custGeom>
            <a:avLst/>
            <a:gdLst>
              <a:gd name="connsiteX0" fmla="*/ 613318 w 6089136"/>
              <a:gd name="connsiteY0" fmla="*/ 21961 h 411777"/>
              <a:gd name="connsiteX1" fmla="*/ 604851 w 6089136"/>
              <a:gd name="connsiteY1" fmla="*/ 352161 h 411777"/>
              <a:gd name="connsiteX2" fmla="*/ 5481651 w 6089136"/>
              <a:gd name="connsiteY2" fmla="*/ 386028 h 411777"/>
              <a:gd name="connsiteX3" fmla="*/ 5481651 w 6089136"/>
              <a:gd name="connsiteY3" fmla="*/ 72761 h 411777"/>
              <a:gd name="connsiteX4" fmla="*/ 613318 w 6089136"/>
              <a:gd name="connsiteY4" fmla="*/ 21961 h 41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136" h="411777">
                <a:moveTo>
                  <a:pt x="613318" y="21961"/>
                </a:moveTo>
                <a:cubicBezTo>
                  <a:pt x="-199482" y="68528"/>
                  <a:pt x="-206538" y="291483"/>
                  <a:pt x="604851" y="352161"/>
                </a:cubicBezTo>
                <a:cubicBezTo>
                  <a:pt x="1416240" y="412839"/>
                  <a:pt x="4668851" y="432595"/>
                  <a:pt x="5481651" y="386028"/>
                </a:cubicBezTo>
                <a:cubicBezTo>
                  <a:pt x="6294451" y="339461"/>
                  <a:pt x="6288807" y="137672"/>
                  <a:pt x="5481651" y="72761"/>
                </a:cubicBezTo>
                <a:cubicBezTo>
                  <a:pt x="4674496" y="7850"/>
                  <a:pt x="1426118" y="-24606"/>
                  <a:pt x="613318" y="21961"/>
                </a:cubicBezTo>
                <a:close/>
              </a:path>
            </a:pathLst>
          </a:custGeom>
          <a:noFill/>
          <a:ln>
            <a:solidFill>
              <a:srgbClr val="DF2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Freeform 17"/>
          <p:cNvSpPr/>
          <p:nvPr/>
        </p:nvSpPr>
        <p:spPr>
          <a:xfrm>
            <a:off x="182705" y="3402294"/>
            <a:ext cx="6227477" cy="314809"/>
          </a:xfrm>
          <a:custGeom>
            <a:avLst/>
            <a:gdLst>
              <a:gd name="connsiteX0" fmla="*/ 622328 w 6227477"/>
              <a:gd name="connsiteY0" fmla="*/ 27944 h 314809"/>
              <a:gd name="connsiteX1" fmla="*/ 622328 w 6227477"/>
              <a:gd name="connsiteY1" fmla="*/ 298877 h 314809"/>
              <a:gd name="connsiteX2" fmla="*/ 5668462 w 6227477"/>
              <a:gd name="connsiteY2" fmla="*/ 256544 h 314809"/>
              <a:gd name="connsiteX3" fmla="*/ 5532995 w 6227477"/>
              <a:gd name="connsiteY3" fmla="*/ 36410 h 314809"/>
              <a:gd name="connsiteX4" fmla="*/ 622328 w 6227477"/>
              <a:gd name="connsiteY4" fmla="*/ 27944 h 31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477" h="314809">
                <a:moveTo>
                  <a:pt x="622328" y="27944"/>
                </a:moveTo>
                <a:cubicBezTo>
                  <a:pt x="-196117" y="71689"/>
                  <a:pt x="-218694" y="260777"/>
                  <a:pt x="622328" y="298877"/>
                </a:cubicBezTo>
                <a:cubicBezTo>
                  <a:pt x="1463350" y="336977"/>
                  <a:pt x="4850018" y="300289"/>
                  <a:pt x="5668462" y="256544"/>
                </a:cubicBezTo>
                <a:cubicBezTo>
                  <a:pt x="6486907" y="212800"/>
                  <a:pt x="6376839" y="77332"/>
                  <a:pt x="5532995" y="36410"/>
                </a:cubicBezTo>
                <a:cubicBezTo>
                  <a:pt x="4689151" y="-4512"/>
                  <a:pt x="1440773" y="-15801"/>
                  <a:pt x="622328" y="27944"/>
                </a:cubicBezTo>
                <a:close/>
              </a:path>
            </a:pathLst>
          </a:custGeom>
          <a:noFill/>
          <a:ln>
            <a:solidFill>
              <a:srgbClr val="DF2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Freeform 30"/>
          <p:cNvSpPr/>
          <p:nvPr/>
        </p:nvSpPr>
        <p:spPr>
          <a:xfrm>
            <a:off x="212876" y="835948"/>
            <a:ext cx="6417959" cy="289533"/>
          </a:xfrm>
          <a:custGeom>
            <a:avLst/>
            <a:gdLst>
              <a:gd name="connsiteX0" fmla="*/ 637651 w 6417959"/>
              <a:gd name="connsiteY0" fmla="*/ 44585 h 289533"/>
              <a:gd name="connsiteX1" fmla="*/ 646118 w 6417959"/>
              <a:gd name="connsiteY1" fmla="*/ 256252 h 289533"/>
              <a:gd name="connsiteX2" fmla="*/ 5793851 w 6417959"/>
              <a:gd name="connsiteY2" fmla="*/ 264719 h 289533"/>
              <a:gd name="connsiteX3" fmla="*/ 5759985 w 6417959"/>
              <a:gd name="connsiteY3" fmla="*/ 19185 h 289533"/>
              <a:gd name="connsiteX4" fmla="*/ 637651 w 6417959"/>
              <a:gd name="connsiteY4" fmla="*/ 44585 h 289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7959" h="289533">
                <a:moveTo>
                  <a:pt x="637651" y="44585"/>
                </a:moveTo>
                <a:cubicBezTo>
                  <a:pt x="-214660" y="84096"/>
                  <a:pt x="-213249" y="219563"/>
                  <a:pt x="646118" y="256252"/>
                </a:cubicBezTo>
                <a:cubicBezTo>
                  <a:pt x="1505485" y="292941"/>
                  <a:pt x="4941540" y="304230"/>
                  <a:pt x="5793851" y="264719"/>
                </a:cubicBezTo>
                <a:cubicBezTo>
                  <a:pt x="6646162" y="225208"/>
                  <a:pt x="6616529" y="57285"/>
                  <a:pt x="5759985" y="19185"/>
                </a:cubicBezTo>
                <a:cubicBezTo>
                  <a:pt x="4903441" y="-18915"/>
                  <a:pt x="1489962" y="5074"/>
                  <a:pt x="637651" y="44585"/>
                </a:cubicBezTo>
                <a:close/>
              </a:path>
            </a:pathLst>
          </a:custGeom>
          <a:noFill/>
          <a:ln>
            <a:solidFill>
              <a:srgbClr val="DF2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18337638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86" y="186975"/>
            <a:ext cx="3372819" cy="954107"/>
          </a:xfrm>
          <a:prstGeom prst="rect">
            <a:avLst/>
          </a:prstGeom>
          <a:noFill/>
        </p:spPr>
        <p:txBody>
          <a:bodyPr wrap="square" rtlCol="0">
            <a:spAutoFit/>
          </a:bodyPr>
          <a:lstStyle/>
          <a:p>
            <a:pPr algn="ctr"/>
            <a:r>
              <a:rPr lang="en-IE" sz="2800" b="1" dirty="0">
                <a:solidFill>
                  <a:prstClr val="black"/>
                </a:solidFill>
                <a:latin typeface="Arial" panose="020B0604020202020204" pitchFamily="34" charset="0"/>
                <a:cs typeface="Arial" panose="020B0604020202020204" pitchFamily="34" charset="0"/>
              </a:rPr>
              <a:t>Structure of the Junior Cycle</a:t>
            </a:r>
          </a:p>
        </p:txBody>
      </p:sp>
      <p:sp>
        <p:nvSpPr>
          <p:cNvPr id="20" name="Rounded Rectangle 19"/>
          <p:cNvSpPr/>
          <p:nvPr/>
        </p:nvSpPr>
        <p:spPr>
          <a:xfrm>
            <a:off x="1337853" y="3546151"/>
            <a:ext cx="5814598" cy="1156021"/>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2" name="Rounded Rectangle 1"/>
          <p:cNvSpPr/>
          <p:nvPr/>
        </p:nvSpPr>
        <p:spPr>
          <a:xfrm>
            <a:off x="575557" y="2280320"/>
            <a:ext cx="7376251" cy="1259880"/>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4" name="Rounded Rectangle 3"/>
          <p:cNvSpPr/>
          <p:nvPr/>
        </p:nvSpPr>
        <p:spPr>
          <a:xfrm>
            <a:off x="1068712" y="6145778"/>
            <a:ext cx="5949797" cy="379567"/>
          </a:xfrm>
          <a:prstGeom prst="round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8 Principles</a:t>
            </a:r>
          </a:p>
        </p:txBody>
      </p:sp>
      <p:sp>
        <p:nvSpPr>
          <p:cNvPr id="5" name="Rounded Rectangle 4"/>
          <p:cNvSpPr/>
          <p:nvPr/>
        </p:nvSpPr>
        <p:spPr>
          <a:xfrm>
            <a:off x="1050283" y="5245426"/>
            <a:ext cx="5949797" cy="433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24 Statements of Learning</a:t>
            </a:r>
          </a:p>
        </p:txBody>
      </p:sp>
      <p:sp>
        <p:nvSpPr>
          <p:cNvPr id="7" name="Rounded Rectangle 6"/>
          <p:cNvSpPr/>
          <p:nvPr/>
        </p:nvSpPr>
        <p:spPr>
          <a:xfrm>
            <a:off x="396113" y="2434941"/>
            <a:ext cx="1345198" cy="99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Subjects</a:t>
            </a:r>
          </a:p>
        </p:txBody>
      </p:sp>
      <p:sp>
        <p:nvSpPr>
          <p:cNvPr id="8" name="Rounded Rectangle 7"/>
          <p:cNvSpPr/>
          <p:nvPr/>
        </p:nvSpPr>
        <p:spPr>
          <a:xfrm>
            <a:off x="1897654" y="2368784"/>
            <a:ext cx="1329620" cy="10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Short</a:t>
            </a:r>
            <a:r>
              <a:rPr lang="en-IE" b="1" dirty="0">
                <a:solidFill>
                  <a:prstClr val="black"/>
                </a:solidFill>
                <a:latin typeface="Arial" panose="020B0604020202020204" pitchFamily="34" charset="0"/>
                <a:cs typeface="Arial" panose="020B0604020202020204" pitchFamily="34" charset="0"/>
              </a:rPr>
              <a:t> </a:t>
            </a:r>
            <a:r>
              <a:rPr lang="en-IE" b="1" dirty="0">
                <a:solidFill>
                  <a:prstClr val="white"/>
                </a:solidFill>
                <a:latin typeface="Arial" panose="020B0604020202020204" pitchFamily="34" charset="0"/>
                <a:cs typeface="Arial" panose="020B0604020202020204" pitchFamily="34" charset="0"/>
              </a:rPr>
              <a:t>Courses</a:t>
            </a:r>
          </a:p>
        </p:txBody>
      </p:sp>
      <p:sp>
        <p:nvSpPr>
          <p:cNvPr id="9" name="Rounded Rectangle 8"/>
          <p:cNvSpPr/>
          <p:nvPr/>
        </p:nvSpPr>
        <p:spPr>
          <a:xfrm>
            <a:off x="4972504" y="2384182"/>
            <a:ext cx="1683483"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Level 2 Learning Programmes</a:t>
            </a:r>
          </a:p>
        </p:txBody>
      </p:sp>
      <p:sp>
        <p:nvSpPr>
          <p:cNvPr id="22" name="Left Arrow 21"/>
          <p:cNvSpPr/>
          <p:nvPr/>
        </p:nvSpPr>
        <p:spPr>
          <a:xfrm rot="5400000">
            <a:off x="3910843" y="5793361"/>
            <a:ext cx="300758" cy="15778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4" name="Rounded Rectangle 23"/>
          <p:cNvSpPr/>
          <p:nvPr/>
        </p:nvSpPr>
        <p:spPr>
          <a:xfrm>
            <a:off x="6787711" y="2366797"/>
            <a:ext cx="1707251" cy="1057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n w="0"/>
                <a:solidFill>
                  <a:prstClr val="white"/>
                </a:solidFill>
                <a:latin typeface="Arial" panose="020B0604020202020204" pitchFamily="34" charset="0"/>
                <a:cs typeface="Arial" panose="020B0604020202020204" pitchFamily="34" charset="0"/>
              </a:rPr>
              <a:t>Other Learning Experiences</a:t>
            </a:r>
          </a:p>
        </p:txBody>
      </p:sp>
      <p:sp>
        <p:nvSpPr>
          <p:cNvPr id="6" name="Rounded Rectangle 5"/>
          <p:cNvSpPr/>
          <p:nvPr/>
        </p:nvSpPr>
        <p:spPr>
          <a:xfrm>
            <a:off x="3044884" y="4074060"/>
            <a:ext cx="1997453" cy="47124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a:solidFill>
                  <a:prstClr val="white"/>
                </a:solidFill>
                <a:latin typeface="Arial" panose="020B0604020202020204" pitchFamily="34" charset="0"/>
                <a:cs typeface="Arial" panose="020B0604020202020204" pitchFamily="34" charset="0"/>
              </a:rPr>
              <a:t>8 Key Skills</a:t>
            </a:r>
          </a:p>
        </p:txBody>
      </p:sp>
      <p:sp>
        <p:nvSpPr>
          <p:cNvPr id="32" name="Left Arrow 31"/>
          <p:cNvSpPr/>
          <p:nvPr/>
        </p:nvSpPr>
        <p:spPr>
          <a:xfrm rot="5400000">
            <a:off x="3868769" y="4843840"/>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4" name="Left Arrow 33"/>
          <p:cNvSpPr/>
          <p:nvPr/>
        </p:nvSpPr>
        <p:spPr>
          <a:xfrm rot="3376764">
            <a:off x="2855333" y="3633211"/>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5" name="Left Arrow 34"/>
          <p:cNvSpPr/>
          <p:nvPr/>
        </p:nvSpPr>
        <p:spPr>
          <a:xfrm rot="7376305">
            <a:off x="5002505" y="3669562"/>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7" name="Left Arrow 36"/>
          <p:cNvSpPr/>
          <p:nvPr/>
        </p:nvSpPr>
        <p:spPr>
          <a:xfrm rot="1898037">
            <a:off x="1910314" y="3842596"/>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1" name="Rounded Rectangle 20"/>
          <p:cNvSpPr/>
          <p:nvPr/>
        </p:nvSpPr>
        <p:spPr>
          <a:xfrm>
            <a:off x="2842245" y="1571970"/>
            <a:ext cx="3551760" cy="48188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Assessment and Reporting</a:t>
            </a:r>
          </a:p>
        </p:txBody>
      </p:sp>
      <p:sp>
        <p:nvSpPr>
          <p:cNvPr id="11" name="Bent Arrow 10"/>
          <p:cNvSpPr/>
          <p:nvPr/>
        </p:nvSpPr>
        <p:spPr>
          <a:xfrm>
            <a:off x="1068712" y="1462863"/>
            <a:ext cx="895249"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23" name="Bent Arrow 22"/>
          <p:cNvSpPr/>
          <p:nvPr/>
        </p:nvSpPr>
        <p:spPr>
          <a:xfrm flipH="1">
            <a:off x="6655987" y="1374395"/>
            <a:ext cx="937360"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12" name="TextBox 11"/>
          <p:cNvSpPr txBox="1"/>
          <p:nvPr/>
        </p:nvSpPr>
        <p:spPr>
          <a:xfrm>
            <a:off x="7383135" y="3598610"/>
            <a:ext cx="258202" cy="28900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I</a:t>
            </a:r>
          </a:p>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L</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M</a:t>
            </a:r>
            <a:endParaRPr lang="en-IE" sz="1200" b="1">
              <a:solidFill>
                <a:prstClr val="black"/>
              </a:solidFill>
              <a:latin typeface="Arial" panose="020B0604020202020204" pitchFamily="34" charset="0"/>
              <a:cs typeface="Arial" panose="020B0604020202020204" pitchFamily="34" charset="0"/>
            </a:endParaRPr>
          </a:p>
        </p:txBody>
      </p:sp>
      <p:sp>
        <p:nvSpPr>
          <p:cNvPr id="25" name="Rounded Rectangle 24"/>
          <p:cNvSpPr/>
          <p:nvPr/>
        </p:nvSpPr>
        <p:spPr>
          <a:xfrm>
            <a:off x="3295586" y="2384182"/>
            <a:ext cx="1580302"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Wellbeing</a:t>
            </a:r>
          </a:p>
        </p:txBody>
      </p:sp>
      <p:sp>
        <p:nvSpPr>
          <p:cNvPr id="27" name="Left Arrow 26"/>
          <p:cNvSpPr/>
          <p:nvPr/>
        </p:nvSpPr>
        <p:spPr>
          <a:xfrm rot="5400000">
            <a:off x="3865513" y="3667455"/>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8" name="Left Arrow 27"/>
          <p:cNvSpPr/>
          <p:nvPr/>
        </p:nvSpPr>
        <p:spPr>
          <a:xfrm rot="9094175">
            <a:off x="5358602" y="3866897"/>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pic>
        <p:nvPicPr>
          <p:cNvPr id="26"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37638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7A7C70-72BC-3D46-8B8D-10F17C52A3D4}" type="slidenum">
              <a:rPr lang="en-US" smtClean="0"/>
              <a:pPr/>
              <a:t>18</a:t>
            </a:fld>
            <a:endParaRPr lang="en-US"/>
          </a:p>
        </p:txBody>
      </p:sp>
      <p:pic>
        <p:nvPicPr>
          <p:cNvPr id="6" name="Picture 2" descr="Jr-Cycle-Key-Skills"/>
          <p:cNvPicPr>
            <a:picLocks noChangeAspect="1" noChangeArrowheads="1"/>
          </p:cNvPicPr>
          <p:nvPr/>
        </p:nvPicPr>
        <p:blipFill>
          <a:blip r:embed="rId3"/>
          <a:srcRect/>
          <a:stretch>
            <a:fillRect/>
          </a:stretch>
        </p:blipFill>
        <p:spPr bwMode="auto">
          <a:xfrm>
            <a:off x="1064871" y="0"/>
            <a:ext cx="7009515" cy="7007080"/>
          </a:xfrm>
          <a:prstGeom prst="rect">
            <a:avLst/>
          </a:prstGeom>
          <a:noFill/>
          <a:ln w="9525">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419937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21186" y="186975"/>
            <a:ext cx="3372819" cy="954107"/>
          </a:xfrm>
          <a:prstGeom prst="rect">
            <a:avLst/>
          </a:prstGeom>
          <a:noFill/>
        </p:spPr>
        <p:txBody>
          <a:bodyPr wrap="square" rtlCol="0">
            <a:spAutoFit/>
          </a:bodyPr>
          <a:lstStyle/>
          <a:p>
            <a:pPr algn="ctr"/>
            <a:r>
              <a:rPr lang="en-IE" sz="2800" b="1" dirty="0">
                <a:solidFill>
                  <a:prstClr val="black"/>
                </a:solidFill>
                <a:latin typeface="Arial" panose="020B0604020202020204" pitchFamily="34" charset="0"/>
                <a:cs typeface="Arial" panose="020B0604020202020204" pitchFamily="34" charset="0"/>
              </a:rPr>
              <a:t>Structure of the Junior Cycle</a:t>
            </a:r>
          </a:p>
        </p:txBody>
      </p:sp>
      <p:sp>
        <p:nvSpPr>
          <p:cNvPr id="20" name="Rounded Rectangle 19"/>
          <p:cNvSpPr/>
          <p:nvPr/>
        </p:nvSpPr>
        <p:spPr>
          <a:xfrm>
            <a:off x="1337853" y="3546151"/>
            <a:ext cx="5814598" cy="1156021"/>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2" name="Rounded Rectangle 1"/>
          <p:cNvSpPr/>
          <p:nvPr/>
        </p:nvSpPr>
        <p:spPr>
          <a:xfrm>
            <a:off x="575557" y="2280320"/>
            <a:ext cx="7376251" cy="1259880"/>
          </a:xfrm>
          <a:prstGeom prst="roundRect">
            <a:avLst/>
          </a:prstGeom>
          <a:solidFill>
            <a:srgbClr val="C0C0C0">
              <a:alpha val="3882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4050">
              <a:solidFill>
                <a:prstClr val="black"/>
              </a:solidFill>
            </a:endParaRPr>
          </a:p>
        </p:txBody>
      </p:sp>
      <p:sp>
        <p:nvSpPr>
          <p:cNvPr id="4" name="Rounded Rectangle 3"/>
          <p:cNvSpPr/>
          <p:nvPr/>
        </p:nvSpPr>
        <p:spPr>
          <a:xfrm>
            <a:off x="1068712" y="6145778"/>
            <a:ext cx="5949797" cy="379567"/>
          </a:xfrm>
          <a:prstGeom prst="roundRect">
            <a:avLst/>
          </a:prstGeom>
          <a:solidFill>
            <a:srgbClr val="92D05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8 Principles</a:t>
            </a:r>
          </a:p>
        </p:txBody>
      </p:sp>
      <p:sp>
        <p:nvSpPr>
          <p:cNvPr id="5" name="Rounded Rectangle 4"/>
          <p:cNvSpPr/>
          <p:nvPr/>
        </p:nvSpPr>
        <p:spPr>
          <a:xfrm>
            <a:off x="1050283" y="5245426"/>
            <a:ext cx="5949797" cy="433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24 Statements of Learning</a:t>
            </a:r>
          </a:p>
        </p:txBody>
      </p:sp>
      <p:sp>
        <p:nvSpPr>
          <p:cNvPr id="7" name="Rounded Rectangle 6"/>
          <p:cNvSpPr/>
          <p:nvPr/>
        </p:nvSpPr>
        <p:spPr>
          <a:xfrm>
            <a:off x="396113" y="2434941"/>
            <a:ext cx="1345198" cy="991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Subjects</a:t>
            </a:r>
          </a:p>
        </p:txBody>
      </p:sp>
      <p:sp>
        <p:nvSpPr>
          <p:cNvPr id="8" name="Rounded Rectangle 7"/>
          <p:cNvSpPr/>
          <p:nvPr/>
        </p:nvSpPr>
        <p:spPr>
          <a:xfrm>
            <a:off x="1897654" y="2368784"/>
            <a:ext cx="1329620" cy="105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Short</a:t>
            </a:r>
            <a:r>
              <a:rPr lang="en-IE" b="1" dirty="0">
                <a:solidFill>
                  <a:prstClr val="black"/>
                </a:solidFill>
                <a:latin typeface="Arial" panose="020B0604020202020204" pitchFamily="34" charset="0"/>
                <a:cs typeface="Arial" panose="020B0604020202020204" pitchFamily="34" charset="0"/>
              </a:rPr>
              <a:t> </a:t>
            </a:r>
            <a:r>
              <a:rPr lang="en-IE" b="1" dirty="0">
                <a:solidFill>
                  <a:prstClr val="white"/>
                </a:solidFill>
                <a:latin typeface="Arial" panose="020B0604020202020204" pitchFamily="34" charset="0"/>
                <a:cs typeface="Arial" panose="020B0604020202020204" pitchFamily="34" charset="0"/>
              </a:rPr>
              <a:t>Courses</a:t>
            </a:r>
          </a:p>
        </p:txBody>
      </p:sp>
      <p:sp>
        <p:nvSpPr>
          <p:cNvPr id="9" name="Rounded Rectangle 8"/>
          <p:cNvSpPr/>
          <p:nvPr/>
        </p:nvSpPr>
        <p:spPr>
          <a:xfrm>
            <a:off x="4972504" y="2384182"/>
            <a:ext cx="1683483"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Level 2 Learning Programmes</a:t>
            </a:r>
          </a:p>
        </p:txBody>
      </p:sp>
      <p:sp>
        <p:nvSpPr>
          <p:cNvPr id="22" name="Left Arrow 21"/>
          <p:cNvSpPr/>
          <p:nvPr/>
        </p:nvSpPr>
        <p:spPr>
          <a:xfrm rot="5400000">
            <a:off x="3910843" y="5793361"/>
            <a:ext cx="300758" cy="157788"/>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4" name="Rounded Rectangle 23"/>
          <p:cNvSpPr/>
          <p:nvPr/>
        </p:nvSpPr>
        <p:spPr>
          <a:xfrm>
            <a:off x="6787711" y="2366797"/>
            <a:ext cx="1707251" cy="1057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ln w="0"/>
                <a:solidFill>
                  <a:prstClr val="white"/>
                </a:solidFill>
                <a:latin typeface="Arial" panose="020B0604020202020204" pitchFamily="34" charset="0"/>
                <a:cs typeface="Arial" panose="020B0604020202020204" pitchFamily="34" charset="0"/>
              </a:rPr>
              <a:t>Other Learning Experiences</a:t>
            </a:r>
          </a:p>
        </p:txBody>
      </p:sp>
      <p:sp>
        <p:nvSpPr>
          <p:cNvPr id="6" name="Rounded Rectangle 5"/>
          <p:cNvSpPr/>
          <p:nvPr/>
        </p:nvSpPr>
        <p:spPr>
          <a:xfrm>
            <a:off x="3044884" y="4074060"/>
            <a:ext cx="1997453" cy="47124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a:solidFill>
                  <a:prstClr val="white"/>
                </a:solidFill>
                <a:latin typeface="Arial" panose="020B0604020202020204" pitchFamily="34" charset="0"/>
                <a:cs typeface="Arial" panose="020B0604020202020204" pitchFamily="34" charset="0"/>
              </a:rPr>
              <a:t>8 Key Skills</a:t>
            </a:r>
          </a:p>
        </p:txBody>
      </p:sp>
      <p:sp>
        <p:nvSpPr>
          <p:cNvPr id="32" name="Left Arrow 31"/>
          <p:cNvSpPr/>
          <p:nvPr/>
        </p:nvSpPr>
        <p:spPr>
          <a:xfrm rot="5400000">
            <a:off x="3868769" y="4843840"/>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4" name="Left Arrow 33"/>
          <p:cNvSpPr/>
          <p:nvPr/>
        </p:nvSpPr>
        <p:spPr>
          <a:xfrm rot="3376764">
            <a:off x="2855333" y="3633211"/>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5" name="Left Arrow 34"/>
          <p:cNvSpPr/>
          <p:nvPr/>
        </p:nvSpPr>
        <p:spPr>
          <a:xfrm rot="7376305">
            <a:off x="5002505" y="3669562"/>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37" name="Left Arrow 36"/>
          <p:cNvSpPr/>
          <p:nvPr/>
        </p:nvSpPr>
        <p:spPr>
          <a:xfrm rot="1898037">
            <a:off x="1910314" y="3842596"/>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1" name="Rounded Rectangle 20"/>
          <p:cNvSpPr/>
          <p:nvPr/>
        </p:nvSpPr>
        <p:spPr>
          <a:xfrm>
            <a:off x="2842245" y="1571970"/>
            <a:ext cx="3551760" cy="48188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a:solidFill>
                  <a:prstClr val="black"/>
                </a:solidFill>
                <a:latin typeface="Arial" panose="020B0604020202020204" pitchFamily="34" charset="0"/>
                <a:cs typeface="Arial" panose="020B0604020202020204" pitchFamily="34" charset="0"/>
              </a:rPr>
              <a:t>Assessment and Reporting</a:t>
            </a:r>
          </a:p>
        </p:txBody>
      </p:sp>
      <p:sp>
        <p:nvSpPr>
          <p:cNvPr id="11" name="Bent Arrow 10"/>
          <p:cNvSpPr/>
          <p:nvPr/>
        </p:nvSpPr>
        <p:spPr>
          <a:xfrm>
            <a:off x="1068712" y="1462863"/>
            <a:ext cx="895249"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23" name="Bent Arrow 22"/>
          <p:cNvSpPr/>
          <p:nvPr/>
        </p:nvSpPr>
        <p:spPr>
          <a:xfrm flipH="1">
            <a:off x="6655987" y="1374395"/>
            <a:ext cx="937360" cy="905921"/>
          </a:xfrm>
          <a:prstGeom prst="bentArrow">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760">
              <a:solidFill>
                <a:prstClr val="black"/>
              </a:solidFill>
            </a:endParaRPr>
          </a:p>
        </p:txBody>
      </p:sp>
      <p:sp>
        <p:nvSpPr>
          <p:cNvPr id="12" name="TextBox 11"/>
          <p:cNvSpPr txBox="1"/>
          <p:nvPr/>
        </p:nvSpPr>
        <p:spPr>
          <a:xfrm>
            <a:off x="7383135" y="3598610"/>
            <a:ext cx="258202" cy="28900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R</a:t>
            </a:r>
          </a:p>
          <a:p>
            <a:pPr algn="ctr"/>
            <a:r>
              <a:rPr lang="en-IE" b="1">
                <a:solidFill>
                  <a:prstClr val="black"/>
                </a:solidFill>
                <a:latin typeface="Arial" panose="020B0604020202020204" pitchFamily="34" charset="0"/>
                <a:cs typeface="Arial" panose="020B0604020202020204" pitchFamily="34" charset="0"/>
              </a:rPr>
              <a:t>I</a:t>
            </a:r>
          </a:p>
          <a:p>
            <a:pPr algn="ctr"/>
            <a:r>
              <a:rPr lang="en-IE" b="1">
                <a:solidFill>
                  <a:prstClr val="black"/>
                </a:solidFill>
                <a:latin typeface="Arial" panose="020B0604020202020204" pitchFamily="34" charset="0"/>
                <a:cs typeface="Arial" panose="020B0604020202020204" pitchFamily="34" charset="0"/>
              </a:rPr>
              <a:t>C</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L</a:t>
            </a:r>
          </a:p>
          <a:p>
            <a:pPr algn="ctr"/>
            <a:r>
              <a:rPr lang="en-IE" b="1">
                <a:solidFill>
                  <a:prstClr val="black"/>
                </a:solidFill>
                <a:latin typeface="Arial" panose="020B0604020202020204" pitchFamily="34" charset="0"/>
                <a:cs typeface="Arial" panose="020B0604020202020204" pitchFamily="34" charset="0"/>
              </a:rPr>
              <a:t>U</a:t>
            </a:r>
          </a:p>
          <a:p>
            <a:pPr algn="ctr"/>
            <a:r>
              <a:rPr lang="en-IE" b="1">
                <a:solidFill>
                  <a:prstClr val="black"/>
                </a:solidFill>
                <a:latin typeface="Arial" panose="020B0604020202020204" pitchFamily="34" charset="0"/>
                <a:cs typeface="Arial" panose="020B0604020202020204" pitchFamily="34" charset="0"/>
              </a:rPr>
              <a:t>M</a:t>
            </a:r>
            <a:endParaRPr lang="en-IE" sz="1200" b="1">
              <a:solidFill>
                <a:prstClr val="black"/>
              </a:solidFill>
              <a:latin typeface="Arial" panose="020B0604020202020204" pitchFamily="34" charset="0"/>
              <a:cs typeface="Arial" panose="020B0604020202020204" pitchFamily="34" charset="0"/>
            </a:endParaRPr>
          </a:p>
        </p:txBody>
      </p:sp>
      <p:sp>
        <p:nvSpPr>
          <p:cNvPr id="25" name="Rounded Rectangle 24"/>
          <p:cNvSpPr/>
          <p:nvPr/>
        </p:nvSpPr>
        <p:spPr>
          <a:xfrm>
            <a:off x="3295586" y="2384182"/>
            <a:ext cx="1580302" cy="1042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prstClr val="white"/>
                </a:solidFill>
                <a:latin typeface="Arial" panose="020B0604020202020204" pitchFamily="34" charset="0"/>
                <a:cs typeface="Arial" panose="020B0604020202020204" pitchFamily="34" charset="0"/>
              </a:rPr>
              <a:t>Wellbeing</a:t>
            </a:r>
          </a:p>
        </p:txBody>
      </p:sp>
      <p:sp>
        <p:nvSpPr>
          <p:cNvPr id="27" name="Left Arrow 26"/>
          <p:cNvSpPr/>
          <p:nvPr/>
        </p:nvSpPr>
        <p:spPr>
          <a:xfrm rot="5400000">
            <a:off x="3865513" y="3667455"/>
            <a:ext cx="376473" cy="19045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sp>
        <p:nvSpPr>
          <p:cNvPr id="28" name="Left Arrow 27"/>
          <p:cNvSpPr/>
          <p:nvPr/>
        </p:nvSpPr>
        <p:spPr>
          <a:xfrm rot="9094175">
            <a:off x="5358602" y="3866897"/>
            <a:ext cx="919271" cy="30869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570">
              <a:solidFill>
                <a:prstClr val="white"/>
              </a:solidFill>
            </a:endParaRPr>
          </a:p>
        </p:txBody>
      </p:sp>
      <p:pic>
        <p:nvPicPr>
          <p:cNvPr id="26"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37638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Welcome</a:t>
            </a:r>
          </a:p>
        </p:txBody>
      </p:sp>
      <p:sp>
        <p:nvSpPr>
          <p:cNvPr id="3" name="Content Placeholder 2"/>
          <p:cNvSpPr>
            <a:spLocks noGrp="1"/>
          </p:cNvSpPr>
          <p:nvPr>
            <p:ph idx="1"/>
          </p:nvPr>
        </p:nvSpPr>
        <p:spPr>
          <a:xfrm>
            <a:off x="381964" y="3012142"/>
            <a:ext cx="8599990" cy="3388658"/>
          </a:xfrm>
        </p:spPr>
        <p:txBody>
          <a:bodyPr>
            <a:normAutofit fontScale="92500" lnSpcReduction="20000"/>
          </a:bodyPr>
          <a:lstStyle/>
          <a:p>
            <a:pPr>
              <a:buFont typeface="Wingdings" pitchFamily="2" charset="2"/>
              <a:buChar char="v"/>
            </a:pPr>
            <a:r>
              <a:rPr lang="en-IE" dirty="0"/>
              <a:t>Mary Ryan			Deputy Principal</a:t>
            </a:r>
          </a:p>
          <a:p>
            <a:pPr>
              <a:buFont typeface="Wingdings" pitchFamily="2" charset="2"/>
              <a:buChar char="v"/>
            </a:pPr>
            <a:r>
              <a:rPr lang="en-IE" dirty="0" err="1"/>
              <a:t>Sinéad</a:t>
            </a:r>
            <a:r>
              <a:rPr lang="en-IE" dirty="0"/>
              <a:t> </a:t>
            </a:r>
            <a:r>
              <a:rPr lang="en-IE" dirty="0" err="1"/>
              <a:t>Moloney</a:t>
            </a:r>
            <a:r>
              <a:rPr lang="en-IE" dirty="0"/>
              <a:t>		Acting Deputy Principal</a:t>
            </a:r>
          </a:p>
          <a:p>
            <a:pPr>
              <a:buFont typeface="Wingdings" pitchFamily="2" charset="2"/>
              <a:buChar char="v"/>
            </a:pPr>
            <a:r>
              <a:rPr lang="en-IE" dirty="0" err="1"/>
              <a:t>Triona</a:t>
            </a:r>
            <a:r>
              <a:rPr lang="en-IE" dirty="0"/>
              <a:t> Murray		Home School Community  						Liaison 	</a:t>
            </a:r>
          </a:p>
          <a:p>
            <a:pPr>
              <a:buFont typeface="Wingdings" pitchFamily="2" charset="2"/>
              <a:buChar char="v"/>
            </a:pPr>
            <a:r>
              <a:rPr lang="en-IE" dirty="0"/>
              <a:t>Jennifer </a:t>
            </a:r>
            <a:r>
              <a:rPr lang="en-IE" dirty="0" err="1"/>
              <a:t>Kiely</a:t>
            </a:r>
            <a:r>
              <a:rPr lang="en-IE" dirty="0"/>
              <a:t>		English Teacher</a:t>
            </a:r>
          </a:p>
          <a:p>
            <a:pPr>
              <a:buNone/>
            </a:pPr>
            <a:r>
              <a:rPr lang="en-IE" dirty="0"/>
              <a:t>					New Junior Cycle Trainer</a:t>
            </a:r>
          </a:p>
          <a:p>
            <a:pPr>
              <a:buFont typeface="Wingdings" pitchFamily="2" charset="2"/>
              <a:buChar char="v"/>
            </a:pPr>
            <a:r>
              <a:rPr lang="en-IE" dirty="0"/>
              <a:t>Gillian </a:t>
            </a:r>
            <a:r>
              <a:rPr lang="en-IE" dirty="0" err="1"/>
              <a:t>Galligan</a:t>
            </a:r>
            <a:r>
              <a:rPr lang="en-IE" dirty="0"/>
              <a:t>		English Teacher</a:t>
            </a:r>
          </a:p>
        </p:txBody>
      </p:sp>
      <p:pic>
        <p:nvPicPr>
          <p:cNvPr id="5" name="Picture 4"/>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19661296"/>
              </p:ext>
            </p:extLst>
          </p:nvPr>
        </p:nvGraphicFramePr>
        <p:xfrm>
          <a:off x="323528" y="764704"/>
          <a:ext cx="86868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p:cNvPicPr>
            <a:picLocks noChangeAspect="1" noChangeArrowheads="1"/>
          </p:cNvPicPr>
          <p:nvPr/>
        </p:nvPicPr>
        <p:blipFill>
          <a:blip r:embed="rId8"/>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Subjects </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IE" dirty="0"/>
              <a:t>8 – 10 subjects</a:t>
            </a:r>
          </a:p>
          <a:p>
            <a:pPr>
              <a:buFont typeface="Wingdings" pitchFamily="2" charset="2"/>
              <a:buChar char="v"/>
            </a:pPr>
            <a:r>
              <a:rPr lang="en-IE" dirty="0"/>
              <a:t>English, Irish, Maths (minimum of 240 hours)</a:t>
            </a:r>
          </a:p>
          <a:p>
            <a:pPr>
              <a:buFont typeface="Wingdings" pitchFamily="2" charset="2"/>
              <a:buChar char="v"/>
            </a:pPr>
            <a:r>
              <a:rPr lang="en-IE" dirty="0"/>
              <a:t>All other subjects (200 hours)</a:t>
            </a:r>
          </a:p>
          <a:p>
            <a:pPr>
              <a:buFont typeface="Wingdings" pitchFamily="2" charset="2"/>
              <a:buChar char="v"/>
            </a:pPr>
            <a:r>
              <a:rPr lang="en-IE" dirty="0"/>
              <a:t>English, Irish, Maths (Higher and Ordinary Level)</a:t>
            </a:r>
          </a:p>
          <a:p>
            <a:pPr>
              <a:buFont typeface="Wingdings" pitchFamily="2" charset="2"/>
              <a:buChar char="v"/>
            </a:pPr>
            <a:r>
              <a:rPr lang="en-IE" dirty="0"/>
              <a:t>All other subjects (Common Level)</a:t>
            </a:r>
          </a:p>
          <a:p>
            <a:pPr>
              <a:buFont typeface="Wingdings" pitchFamily="2" charset="2"/>
              <a:buChar char="v"/>
            </a:pPr>
            <a:r>
              <a:rPr lang="en-IE" dirty="0"/>
              <a:t>Two hour state examination</a:t>
            </a:r>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Phased Introduction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4524306"/>
              </p:ext>
            </p:extLst>
          </p:nvPr>
        </p:nvGraphicFramePr>
        <p:xfrm>
          <a:off x="712788" y="3011488"/>
          <a:ext cx="7716837" cy="2123440"/>
        </p:xfrm>
        <a:graphic>
          <a:graphicData uri="http://schemas.openxmlformats.org/drawingml/2006/table">
            <a:tbl>
              <a:tblPr firstRow="1" bandRow="1">
                <a:tableStyleId>{5C22544A-7EE6-4342-B048-85BDC9FD1C3A}</a:tableStyleId>
              </a:tblPr>
              <a:tblGrid>
                <a:gridCol w="1670194">
                  <a:extLst>
                    <a:ext uri="{9D8B030D-6E8A-4147-A177-3AD203B41FA5}">
                      <a16:colId xmlns:a16="http://schemas.microsoft.com/office/drawing/2014/main" val="20000"/>
                    </a:ext>
                  </a:extLst>
                </a:gridCol>
                <a:gridCol w="3474364">
                  <a:extLst>
                    <a:ext uri="{9D8B030D-6E8A-4147-A177-3AD203B41FA5}">
                      <a16:colId xmlns:a16="http://schemas.microsoft.com/office/drawing/2014/main" val="20001"/>
                    </a:ext>
                  </a:extLst>
                </a:gridCol>
                <a:gridCol w="2572279">
                  <a:extLst>
                    <a:ext uri="{9D8B030D-6E8A-4147-A177-3AD203B41FA5}">
                      <a16:colId xmlns:a16="http://schemas.microsoft.com/office/drawing/2014/main" val="20002"/>
                    </a:ext>
                  </a:extLst>
                </a:gridCol>
              </a:tblGrid>
              <a:tr h="370840">
                <a:tc>
                  <a:txBody>
                    <a:bodyPr/>
                    <a:lstStyle/>
                    <a:p>
                      <a:r>
                        <a:rPr lang="en-GB" dirty="0"/>
                        <a:t>Year</a:t>
                      </a:r>
                    </a:p>
                  </a:txBody>
                  <a:tcPr/>
                </a:tc>
                <a:tc>
                  <a:txBody>
                    <a:bodyPr/>
                    <a:lstStyle/>
                    <a:p>
                      <a:pPr algn="ctr"/>
                      <a:r>
                        <a:rPr lang="en-GB" dirty="0"/>
                        <a:t>Subject/Course</a:t>
                      </a:r>
                    </a:p>
                  </a:txBody>
                  <a:tcPr/>
                </a:tc>
                <a:tc>
                  <a:txBody>
                    <a:bodyPr/>
                    <a:lstStyle/>
                    <a:p>
                      <a:pPr algn="ctr"/>
                      <a:r>
                        <a:rPr lang="en-GB" dirty="0"/>
                        <a:t>JCPA</a:t>
                      </a:r>
                    </a:p>
                  </a:txBody>
                  <a:tcPr/>
                </a:tc>
                <a:extLst>
                  <a:ext uri="{0D108BD9-81ED-4DB2-BD59-A6C34878D82A}">
                    <a16:rowId xmlns:a16="http://schemas.microsoft.com/office/drawing/2014/main" val="10000"/>
                  </a:ext>
                </a:extLst>
              </a:tr>
              <a:tr h="370840">
                <a:tc>
                  <a:txBody>
                    <a:bodyPr/>
                    <a:lstStyle/>
                    <a:p>
                      <a:r>
                        <a:rPr lang="en-GB" dirty="0"/>
                        <a:t>2014</a:t>
                      </a:r>
                    </a:p>
                  </a:txBody>
                  <a:tcPr/>
                </a:tc>
                <a:tc>
                  <a:txBody>
                    <a:bodyPr/>
                    <a:lstStyle/>
                    <a:p>
                      <a:r>
                        <a:rPr lang="en-GB" dirty="0"/>
                        <a:t>English</a:t>
                      </a:r>
                    </a:p>
                  </a:txBody>
                  <a:tcPr/>
                </a:tc>
                <a:tc>
                  <a:txBody>
                    <a:bodyPr/>
                    <a:lstStyle/>
                    <a:p>
                      <a:pPr algn="ctr"/>
                      <a:r>
                        <a:rPr lang="en-GB" dirty="0"/>
                        <a:t>2017</a:t>
                      </a:r>
                    </a:p>
                  </a:txBody>
                  <a:tcPr/>
                </a:tc>
                <a:extLst>
                  <a:ext uri="{0D108BD9-81ED-4DB2-BD59-A6C34878D82A}">
                    <a16:rowId xmlns:a16="http://schemas.microsoft.com/office/drawing/2014/main" val="10001"/>
                  </a:ext>
                </a:extLst>
              </a:tr>
              <a:tr h="370840">
                <a:tc>
                  <a:txBody>
                    <a:bodyPr/>
                    <a:lstStyle/>
                    <a:p>
                      <a:r>
                        <a:rPr lang="en-GB" dirty="0"/>
                        <a:t>2016</a:t>
                      </a:r>
                    </a:p>
                  </a:txBody>
                  <a:tcPr/>
                </a:tc>
                <a:tc>
                  <a:txBody>
                    <a:bodyPr/>
                    <a:lstStyle/>
                    <a:p>
                      <a:r>
                        <a:rPr lang="en-GB" dirty="0"/>
                        <a:t>Science &amp; Business Studies</a:t>
                      </a:r>
                    </a:p>
                  </a:txBody>
                  <a:tcPr/>
                </a:tc>
                <a:tc>
                  <a:txBody>
                    <a:bodyPr/>
                    <a:lstStyle/>
                    <a:p>
                      <a:pPr algn="ctr"/>
                      <a:r>
                        <a:rPr lang="en-GB" dirty="0"/>
                        <a:t>2019</a:t>
                      </a:r>
                    </a:p>
                  </a:txBody>
                  <a:tcPr/>
                </a:tc>
                <a:extLst>
                  <a:ext uri="{0D108BD9-81ED-4DB2-BD59-A6C34878D82A}">
                    <a16:rowId xmlns:a16="http://schemas.microsoft.com/office/drawing/2014/main" val="10002"/>
                  </a:ext>
                </a:extLst>
              </a:tr>
              <a:tr h="370840">
                <a:tc>
                  <a:txBody>
                    <a:bodyPr/>
                    <a:lstStyle/>
                    <a:p>
                      <a:r>
                        <a:rPr lang="en-GB" dirty="0"/>
                        <a:t>2017</a:t>
                      </a:r>
                    </a:p>
                  </a:txBody>
                  <a:tcPr/>
                </a:tc>
                <a:tc>
                  <a:txBody>
                    <a:bodyPr/>
                    <a:lstStyle/>
                    <a:p>
                      <a:r>
                        <a:rPr lang="en-GB" dirty="0" err="1"/>
                        <a:t>Gaeilge</a:t>
                      </a:r>
                      <a:r>
                        <a:rPr lang="en-GB" dirty="0"/>
                        <a:t>, MFL, Art, Wellbeing</a:t>
                      </a:r>
                    </a:p>
                  </a:txBody>
                  <a:tcPr/>
                </a:tc>
                <a:tc>
                  <a:txBody>
                    <a:bodyPr/>
                    <a:lstStyle/>
                    <a:p>
                      <a:pPr algn="ctr"/>
                      <a:r>
                        <a:rPr lang="en-GB" dirty="0"/>
                        <a:t>2020</a:t>
                      </a:r>
                    </a:p>
                  </a:txBody>
                  <a:tcPr/>
                </a:tc>
                <a:extLst>
                  <a:ext uri="{0D108BD9-81ED-4DB2-BD59-A6C34878D82A}">
                    <a16:rowId xmlns:a16="http://schemas.microsoft.com/office/drawing/2014/main" val="10003"/>
                  </a:ext>
                </a:extLst>
              </a:tr>
              <a:tr h="370840">
                <a:tc>
                  <a:txBody>
                    <a:bodyPr/>
                    <a:lstStyle/>
                    <a:p>
                      <a:r>
                        <a:rPr lang="en-GB" dirty="0"/>
                        <a:t>2018</a:t>
                      </a:r>
                    </a:p>
                  </a:txBody>
                  <a:tcPr/>
                </a:tc>
                <a:tc>
                  <a:txBody>
                    <a:bodyPr/>
                    <a:lstStyle/>
                    <a:p>
                      <a:r>
                        <a:rPr lang="en-GB" dirty="0"/>
                        <a:t>Maths, Home </a:t>
                      </a:r>
                      <a:r>
                        <a:rPr lang="en-GB" dirty="0" err="1"/>
                        <a:t>Ec</a:t>
                      </a:r>
                      <a:r>
                        <a:rPr lang="en-GB" dirty="0"/>
                        <a:t>, Music, History, Geography</a:t>
                      </a:r>
                    </a:p>
                  </a:txBody>
                  <a:tcPr/>
                </a:tc>
                <a:tc>
                  <a:txBody>
                    <a:bodyPr/>
                    <a:lstStyle/>
                    <a:p>
                      <a:pPr algn="ctr"/>
                      <a:r>
                        <a:rPr lang="en-GB" dirty="0"/>
                        <a:t>2021</a:t>
                      </a:r>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1461145"/>
              </p:ext>
            </p:extLst>
          </p:nvPr>
        </p:nvGraphicFramePr>
        <p:xfrm>
          <a:off x="712787" y="5327016"/>
          <a:ext cx="7716837" cy="640080"/>
        </p:xfrm>
        <a:graphic>
          <a:graphicData uri="http://schemas.openxmlformats.org/drawingml/2006/table">
            <a:tbl>
              <a:tblPr firstRow="1" bandRow="1">
                <a:tableStyleId>{5C22544A-7EE6-4342-B048-85BDC9FD1C3A}</a:tableStyleId>
              </a:tblPr>
              <a:tblGrid>
                <a:gridCol w="1697904">
                  <a:extLst>
                    <a:ext uri="{9D8B030D-6E8A-4147-A177-3AD203B41FA5}">
                      <a16:colId xmlns:a16="http://schemas.microsoft.com/office/drawing/2014/main" val="20000"/>
                    </a:ext>
                  </a:extLst>
                </a:gridCol>
                <a:gridCol w="3446654">
                  <a:extLst>
                    <a:ext uri="{9D8B030D-6E8A-4147-A177-3AD203B41FA5}">
                      <a16:colId xmlns:a16="http://schemas.microsoft.com/office/drawing/2014/main" val="20001"/>
                    </a:ext>
                  </a:extLst>
                </a:gridCol>
                <a:gridCol w="2572279">
                  <a:extLst>
                    <a:ext uri="{9D8B030D-6E8A-4147-A177-3AD203B41FA5}">
                      <a16:colId xmlns:a16="http://schemas.microsoft.com/office/drawing/2014/main" val="20002"/>
                    </a:ext>
                  </a:extLst>
                </a:gridCol>
              </a:tblGrid>
              <a:tr h="370840">
                <a:tc>
                  <a:txBody>
                    <a:bodyPr/>
                    <a:lstStyle/>
                    <a:p>
                      <a:r>
                        <a:rPr lang="en-GB" dirty="0"/>
                        <a:t>2019</a:t>
                      </a:r>
                    </a:p>
                  </a:txBody>
                  <a:tcPr/>
                </a:tc>
                <a:tc>
                  <a:txBody>
                    <a:bodyPr/>
                    <a:lstStyle/>
                    <a:p>
                      <a:r>
                        <a:rPr lang="en-GB" dirty="0"/>
                        <a:t>Technology Subjects, RE, Classics,</a:t>
                      </a:r>
                      <a:r>
                        <a:rPr lang="en-GB" baseline="0" dirty="0"/>
                        <a:t> Jewish Studies</a:t>
                      </a:r>
                      <a:endParaRPr lang="en-GB" dirty="0"/>
                    </a:p>
                  </a:txBody>
                  <a:tcPr/>
                </a:tc>
                <a:tc>
                  <a:txBody>
                    <a:bodyPr/>
                    <a:lstStyle/>
                    <a:p>
                      <a:pPr algn="ctr"/>
                      <a:r>
                        <a:rPr lang="en-GB" dirty="0"/>
                        <a:t>2022</a:t>
                      </a:r>
                    </a:p>
                  </a:txBody>
                  <a:tcPr/>
                </a:tc>
                <a:extLst>
                  <a:ext uri="{0D108BD9-81ED-4DB2-BD59-A6C34878D82A}">
                    <a16:rowId xmlns:a16="http://schemas.microsoft.com/office/drawing/2014/main" val="10000"/>
                  </a:ext>
                </a:extLst>
              </a:tr>
            </a:tbl>
          </a:graphicData>
        </a:graphic>
      </p:graphicFrame>
      <p:pic>
        <p:nvPicPr>
          <p:cNvPr id="5"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63495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nvPr>
        </p:nvGraphicFramePr>
        <p:xfrm>
          <a:off x="0" y="1"/>
          <a:ext cx="9144000" cy="7180579"/>
        </p:xfrm>
        <a:graphic>
          <a:graphicData uri="http://schemas.openxmlformats.org/drawingml/2006/table">
            <a:tbl>
              <a:tblPr firstRow="1" bandRow="1">
                <a:tableStyleId>{5C22544A-7EE6-4342-B048-85BDC9FD1C3A}</a:tableStyleId>
              </a:tblPr>
              <a:tblGrid>
                <a:gridCol w="2928395">
                  <a:extLst>
                    <a:ext uri="{9D8B030D-6E8A-4147-A177-3AD203B41FA5}">
                      <a16:colId xmlns:a16="http://schemas.microsoft.com/office/drawing/2014/main" val="20000"/>
                    </a:ext>
                  </a:extLst>
                </a:gridCol>
                <a:gridCol w="6215605">
                  <a:extLst>
                    <a:ext uri="{9D8B030D-6E8A-4147-A177-3AD203B41FA5}">
                      <a16:colId xmlns:a16="http://schemas.microsoft.com/office/drawing/2014/main" val="20001"/>
                    </a:ext>
                  </a:extLst>
                </a:gridCol>
              </a:tblGrid>
              <a:tr h="2504662">
                <a:tc>
                  <a:txBody>
                    <a:bodyPr/>
                    <a:lstStyle/>
                    <a:p>
                      <a:endParaRPr lang="en-IE" dirty="0"/>
                    </a:p>
                    <a:p>
                      <a:endParaRPr lang="en-IE" dirty="0"/>
                    </a:p>
                    <a:p>
                      <a:endParaRPr lang="en-IE" dirty="0"/>
                    </a:p>
                    <a:p>
                      <a:r>
                        <a:rPr lang="en-IE" dirty="0"/>
                        <a:t>Year </a:t>
                      </a:r>
                    </a:p>
                  </a:txBody>
                  <a:tcPr>
                    <a:solidFill>
                      <a:schemeClr val="accent1">
                        <a:lumMod val="60000"/>
                        <a:lumOff val="40000"/>
                      </a:schemeClr>
                    </a:solidFill>
                  </a:tcPr>
                </a:tc>
                <a:tc>
                  <a:txBody>
                    <a:bodyPr/>
                    <a:lstStyle/>
                    <a:p>
                      <a:endParaRPr lang="en-IE" dirty="0"/>
                    </a:p>
                    <a:p>
                      <a:endParaRPr lang="en-IE" dirty="0"/>
                    </a:p>
                    <a:p>
                      <a:endParaRPr lang="en-IE" dirty="0"/>
                    </a:p>
                    <a:p>
                      <a:r>
                        <a:rPr lang="en-IE" dirty="0"/>
                        <a:t>New Subjects</a:t>
                      </a:r>
                      <a:r>
                        <a:rPr lang="en-IE" baseline="0" dirty="0"/>
                        <a:t> your daughter will study as part of the New Junior Cycle</a:t>
                      </a:r>
                      <a:endParaRPr lang="en-IE" dirty="0"/>
                    </a:p>
                  </a:txBody>
                  <a:tcPr>
                    <a:solidFill>
                      <a:schemeClr val="accent1">
                        <a:lumMod val="60000"/>
                        <a:lumOff val="40000"/>
                      </a:schemeClr>
                    </a:solidFill>
                  </a:tcPr>
                </a:tc>
                <a:extLst>
                  <a:ext uri="{0D108BD9-81ED-4DB2-BD59-A6C34878D82A}">
                    <a16:rowId xmlns:a16="http://schemas.microsoft.com/office/drawing/2014/main" val="10000"/>
                  </a:ext>
                </a:extLst>
              </a:tr>
              <a:tr h="1451112">
                <a:tc>
                  <a:txBody>
                    <a:bodyPr/>
                    <a:lstStyle/>
                    <a:p>
                      <a:r>
                        <a:rPr lang="en-IE" dirty="0"/>
                        <a:t>First Year</a:t>
                      </a:r>
                    </a:p>
                    <a:p>
                      <a:r>
                        <a:rPr lang="en-IE" dirty="0"/>
                        <a:t>Began</a:t>
                      </a:r>
                      <a:r>
                        <a:rPr lang="en-IE" baseline="0" dirty="0"/>
                        <a:t> in </a:t>
                      </a:r>
                      <a:r>
                        <a:rPr lang="en-IE" dirty="0"/>
                        <a:t>2017</a:t>
                      </a:r>
                    </a:p>
                  </a:txBody>
                  <a:tcPr>
                    <a:solidFill>
                      <a:schemeClr val="bg2">
                        <a:lumMod val="60000"/>
                        <a:lumOff val="40000"/>
                      </a:schemeClr>
                    </a:solidFill>
                  </a:tcPr>
                </a:tc>
                <a:tc>
                  <a:txBody>
                    <a:bodyPr/>
                    <a:lstStyle/>
                    <a:p>
                      <a:r>
                        <a:rPr lang="en-IE" baseline="0" dirty="0"/>
                        <a:t>English</a:t>
                      </a:r>
                    </a:p>
                    <a:p>
                      <a:r>
                        <a:rPr lang="en-IE" baseline="0" dirty="0"/>
                        <a:t>Science </a:t>
                      </a:r>
                    </a:p>
                    <a:p>
                      <a:r>
                        <a:rPr lang="en-IE" baseline="0" dirty="0"/>
                        <a:t>Business Studies </a:t>
                      </a:r>
                    </a:p>
                    <a:p>
                      <a:r>
                        <a:rPr lang="en-IE" baseline="0" dirty="0"/>
                        <a:t>Irish</a:t>
                      </a:r>
                    </a:p>
                    <a:p>
                      <a:r>
                        <a:rPr lang="en-IE" baseline="0" dirty="0"/>
                        <a:t>Art</a:t>
                      </a:r>
                    </a:p>
                    <a:p>
                      <a:r>
                        <a:rPr lang="en-IE" baseline="0" dirty="0"/>
                        <a:t>French</a:t>
                      </a:r>
                    </a:p>
                    <a:p>
                      <a:r>
                        <a:rPr lang="en-IE" baseline="0" dirty="0"/>
                        <a:t>German</a:t>
                      </a:r>
                    </a:p>
                    <a:p>
                      <a:r>
                        <a:rPr lang="en-IE" baseline="0" dirty="0"/>
                        <a:t>Wellbeing</a:t>
                      </a:r>
                      <a:endParaRPr lang="en-IE" dirty="0"/>
                    </a:p>
                  </a:txBody>
                  <a:tcPr>
                    <a:solidFill>
                      <a:schemeClr val="bg2">
                        <a:lumMod val="60000"/>
                        <a:lumOff val="40000"/>
                      </a:schemeClr>
                    </a:solidFill>
                  </a:tcPr>
                </a:tc>
                <a:extLst>
                  <a:ext uri="{0D108BD9-81ED-4DB2-BD59-A6C34878D82A}">
                    <a16:rowId xmlns:a16="http://schemas.microsoft.com/office/drawing/2014/main" val="10001"/>
                  </a:ext>
                </a:extLst>
              </a:tr>
              <a:tr h="938805">
                <a:tc>
                  <a:txBody>
                    <a:bodyPr/>
                    <a:lstStyle/>
                    <a:p>
                      <a:r>
                        <a:rPr lang="en-IE" dirty="0"/>
                        <a:t>Second Year </a:t>
                      </a:r>
                    </a:p>
                    <a:p>
                      <a:r>
                        <a:rPr lang="en-IE" dirty="0"/>
                        <a:t>Began in 2016</a:t>
                      </a:r>
                    </a:p>
                  </a:txBody>
                  <a:tcPr>
                    <a:solidFill>
                      <a:schemeClr val="bg2">
                        <a:lumMod val="60000"/>
                        <a:lumOff val="40000"/>
                      </a:schemeClr>
                    </a:solidFill>
                  </a:tcPr>
                </a:tc>
                <a:tc>
                  <a:txBody>
                    <a:bodyPr/>
                    <a:lstStyle/>
                    <a:p>
                      <a:r>
                        <a:rPr lang="en-IE" dirty="0"/>
                        <a:t>English</a:t>
                      </a:r>
                    </a:p>
                    <a:p>
                      <a:r>
                        <a:rPr lang="en-IE" dirty="0"/>
                        <a:t>Science </a:t>
                      </a:r>
                    </a:p>
                    <a:p>
                      <a:r>
                        <a:rPr lang="en-IE" dirty="0"/>
                        <a:t>Business</a:t>
                      </a:r>
                      <a:r>
                        <a:rPr lang="en-IE" baseline="0" dirty="0"/>
                        <a:t> Studies</a:t>
                      </a:r>
                    </a:p>
                  </a:txBody>
                  <a:tcPr>
                    <a:solidFill>
                      <a:schemeClr val="bg2">
                        <a:lumMod val="60000"/>
                        <a:lumOff val="40000"/>
                      </a:schemeClr>
                    </a:solidFill>
                  </a:tcPr>
                </a:tc>
                <a:extLst>
                  <a:ext uri="{0D108BD9-81ED-4DB2-BD59-A6C34878D82A}">
                    <a16:rowId xmlns:a16="http://schemas.microsoft.com/office/drawing/2014/main" val="10002"/>
                  </a:ext>
                </a:extLst>
              </a:tr>
              <a:tr h="1451112">
                <a:tc>
                  <a:txBody>
                    <a:bodyPr/>
                    <a:lstStyle/>
                    <a:p>
                      <a:r>
                        <a:rPr lang="en-IE" dirty="0"/>
                        <a:t>Third Year</a:t>
                      </a:r>
                    </a:p>
                    <a:p>
                      <a:r>
                        <a:rPr lang="en-IE" dirty="0"/>
                        <a:t>Began in 2015</a:t>
                      </a:r>
                    </a:p>
                  </a:txBody>
                  <a:tcPr>
                    <a:solidFill>
                      <a:schemeClr val="bg2">
                        <a:lumMod val="60000"/>
                        <a:lumOff val="40000"/>
                      </a:schemeClr>
                    </a:solidFill>
                  </a:tcPr>
                </a:tc>
                <a:tc>
                  <a:txBody>
                    <a:bodyPr/>
                    <a:lstStyle/>
                    <a:p>
                      <a:r>
                        <a:rPr lang="en-IE" dirty="0"/>
                        <a:t>English</a:t>
                      </a:r>
                    </a:p>
                  </a:txBody>
                  <a:tcPr>
                    <a:solidFill>
                      <a:schemeClr val="bg2">
                        <a:lumMod val="60000"/>
                        <a:lumOff val="40000"/>
                      </a:schemeClr>
                    </a:solidFill>
                  </a:tcPr>
                </a:tc>
                <a:extLst>
                  <a:ext uri="{0D108BD9-81ED-4DB2-BD59-A6C34878D82A}">
                    <a16:rowId xmlns:a16="http://schemas.microsoft.com/office/drawing/2014/main" val="10003"/>
                  </a:ext>
                </a:extLst>
              </a:tr>
            </a:tbl>
          </a:graphicData>
        </a:graphic>
      </p:graphicFrame>
      <p:pic>
        <p:nvPicPr>
          <p:cNvPr id="5"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What is Wellbeing?</a:t>
            </a:r>
          </a:p>
        </p:txBody>
      </p:sp>
      <p:sp>
        <p:nvSpPr>
          <p:cNvPr id="3" name="Content Placeholder 2"/>
          <p:cNvSpPr>
            <a:spLocks noGrp="1"/>
          </p:cNvSpPr>
          <p:nvPr>
            <p:ph idx="1"/>
          </p:nvPr>
        </p:nvSpPr>
        <p:spPr/>
        <p:txBody>
          <a:bodyPr/>
          <a:lstStyle/>
          <a:p>
            <a:pPr algn="ctr">
              <a:buNone/>
            </a:pPr>
            <a:r>
              <a:rPr lang="en-IE" dirty="0">
                <a:solidFill>
                  <a:srgbClr val="FFC000"/>
                </a:solidFill>
              </a:rPr>
              <a:t>Student wellbeing is present when students realise their abilities, take care of their physical wellbeing, can copy with the normal stresses of life, and have a sense of purpose and belonging to a wider community.</a:t>
            </a:r>
          </a:p>
          <a:p>
            <a:endParaRPr lang="en-IE" dirty="0"/>
          </a:p>
          <a:p>
            <a:pPr algn="r">
              <a:buNone/>
            </a:pPr>
            <a:r>
              <a:rPr lang="en-IE" dirty="0"/>
              <a:t>Guidelines for Wellbeing in Junior Cycle, NCCA</a:t>
            </a:r>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5"/>
          <p:cNvSpPr/>
          <p:nvPr/>
        </p:nvSpPr>
        <p:spPr>
          <a:xfrm>
            <a:off x="3913338" y="5316043"/>
            <a:ext cx="3378823" cy="798482"/>
          </a:xfrm>
          <a:prstGeom prst="rect">
            <a:avLst/>
          </a:prstGeom>
          <a:solidFill>
            <a:srgbClr val="CCCC00"/>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3175">
                  <a:noFill/>
                </a:ln>
                <a:solidFill>
                  <a:schemeClr val="tx1"/>
                </a:solidFill>
                <a:latin typeface="Arial" panose="020B0604020202020204" pitchFamily="34" charset="0"/>
                <a:cs typeface="Arial" panose="020B0604020202020204" pitchFamily="34" charset="0"/>
              </a:rPr>
              <a:t>Aware</a:t>
            </a:r>
          </a:p>
        </p:txBody>
      </p:sp>
      <p:sp>
        <p:nvSpPr>
          <p:cNvPr id="42" name="Rectangle5"/>
          <p:cNvSpPr/>
          <p:nvPr/>
        </p:nvSpPr>
        <p:spPr>
          <a:xfrm>
            <a:off x="3913338" y="4451788"/>
            <a:ext cx="3378823" cy="798482"/>
          </a:xfrm>
          <a:prstGeom prst="rect">
            <a:avLst/>
          </a:prstGeom>
          <a:solidFill>
            <a:schemeClr val="bg1">
              <a:lumMod val="50000"/>
            </a:schemeClr>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3175">
                  <a:noFill/>
                </a:ln>
                <a:solidFill>
                  <a:schemeClr val="tx1"/>
                </a:solidFill>
                <a:latin typeface="Arial" panose="020B0604020202020204" pitchFamily="34" charset="0"/>
                <a:cs typeface="Arial" panose="020B0604020202020204" pitchFamily="34" charset="0"/>
              </a:rPr>
              <a:t>Respected</a:t>
            </a:r>
          </a:p>
        </p:txBody>
      </p:sp>
      <p:sp>
        <p:nvSpPr>
          <p:cNvPr id="41" name="Rectangle4"/>
          <p:cNvSpPr/>
          <p:nvPr/>
        </p:nvSpPr>
        <p:spPr>
          <a:xfrm>
            <a:off x="3913338" y="3606904"/>
            <a:ext cx="3378823" cy="798482"/>
          </a:xfrm>
          <a:prstGeom prst="rect">
            <a:avLst/>
          </a:prstGeom>
          <a:solidFill>
            <a:srgbClr val="FF0000"/>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w="3175">
                <a:noFill/>
              </a:ln>
              <a:solidFill>
                <a:schemeClr val="tx1"/>
              </a:solidFill>
            </a:endParaRPr>
          </a:p>
          <a:p>
            <a:pPr algn="ctr"/>
            <a:r>
              <a:rPr lang="en-US" sz="3200" b="1" dirty="0">
                <a:ln w="3175">
                  <a:noFill/>
                </a:ln>
                <a:solidFill>
                  <a:schemeClr val="tx1"/>
                </a:solidFill>
              </a:rPr>
              <a:t> </a:t>
            </a:r>
            <a:r>
              <a:rPr lang="en-US" sz="3200" b="1" dirty="0">
                <a:ln w="3175">
                  <a:noFill/>
                </a:ln>
                <a:solidFill>
                  <a:schemeClr val="tx1"/>
                </a:solidFill>
                <a:latin typeface="Arial" panose="020B0604020202020204" pitchFamily="34" charset="0"/>
                <a:cs typeface="Arial" panose="020B0604020202020204" pitchFamily="34" charset="0"/>
              </a:rPr>
              <a:t>Resilient</a:t>
            </a:r>
          </a:p>
          <a:p>
            <a:pPr algn="ctr"/>
            <a:endParaRPr lang="en-US" sz="3200" b="1" dirty="0">
              <a:ln w="3175">
                <a:noFill/>
              </a:ln>
              <a:solidFill>
                <a:schemeClr val="tx1"/>
              </a:solidFill>
            </a:endParaRPr>
          </a:p>
        </p:txBody>
      </p:sp>
      <p:sp>
        <p:nvSpPr>
          <p:cNvPr id="39" name="Rectangle3"/>
          <p:cNvSpPr/>
          <p:nvPr/>
        </p:nvSpPr>
        <p:spPr>
          <a:xfrm>
            <a:off x="3913338" y="2808422"/>
            <a:ext cx="3378823" cy="798482"/>
          </a:xfrm>
          <a:prstGeom prst="rect">
            <a:avLst/>
          </a:prstGeom>
          <a:solidFill>
            <a:schemeClr val="accent6">
              <a:lumMod val="75000"/>
            </a:schemeClr>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3175">
                  <a:noFill/>
                </a:ln>
                <a:solidFill>
                  <a:schemeClr val="tx1"/>
                </a:solidFill>
                <a:latin typeface="Arial" panose="020B0604020202020204" pitchFamily="34" charset="0"/>
                <a:cs typeface="Arial" panose="020B0604020202020204" pitchFamily="34" charset="0"/>
              </a:rPr>
              <a:t>Connected </a:t>
            </a:r>
          </a:p>
        </p:txBody>
      </p:sp>
      <p:sp>
        <p:nvSpPr>
          <p:cNvPr id="38" name="Rectangle2"/>
          <p:cNvSpPr/>
          <p:nvPr/>
        </p:nvSpPr>
        <p:spPr>
          <a:xfrm>
            <a:off x="3913338" y="1963256"/>
            <a:ext cx="3378823" cy="791588"/>
          </a:xfrm>
          <a:prstGeom prst="rect">
            <a:avLst/>
          </a:prstGeom>
          <a:solidFill>
            <a:srgbClr val="00B050"/>
          </a:solidFill>
          <a:ln w="28575" cap="rnd">
            <a:solidFill>
              <a:schemeClr val="bg1"/>
            </a:solidFill>
            <a:round/>
          </a:ln>
          <a:effectLst>
            <a:outerShdw blurRad="177800" dist="635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3175">
                  <a:noFill/>
                </a:ln>
                <a:solidFill>
                  <a:schemeClr val="tx1"/>
                </a:solidFill>
                <a:latin typeface="Arial" panose="020B0604020202020204" pitchFamily="34" charset="0"/>
                <a:cs typeface="Arial" panose="020B0604020202020204" pitchFamily="34" charset="0"/>
              </a:rPr>
              <a:t>Responsible</a:t>
            </a:r>
          </a:p>
        </p:txBody>
      </p:sp>
      <p:sp>
        <p:nvSpPr>
          <p:cNvPr id="2" name="Rectangle1"/>
          <p:cNvSpPr/>
          <p:nvPr/>
        </p:nvSpPr>
        <p:spPr>
          <a:xfrm>
            <a:off x="3889927" y="1106929"/>
            <a:ext cx="3378823" cy="814035"/>
          </a:xfrm>
          <a:prstGeom prst="rect">
            <a:avLst/>
          </a:prstGeom>
          <a:solidFill>
            <a:srgbClr val="0070C0"/>
          </a:solidFill>
          <a:ln w="28575" cap="rnd">
            <a:solidFill>
              <a:schemeClr val="bg1"/>
            </a:solidFill>
            <a:round/>
          </a:ln>
          <a:effectLst>
            <a:outerShdw blurRad="63500" dist="38100" dir="5400000" algn="t" rotWithShape="0">
              <a:prstClr val="black">
                <a:alpha val="40000"/>
              </a:prstClr>
            </a:outerShdw>
          </a:effectLst>
          <a:scene3d>
            <a:camera prst="orthographicFront"/>
            <a:lightRig rig="threePt" dir="t"/>
          </a:scene3d>
          <a:sp3d extrusionH="25400">
            <a:bevelT w="444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3175">
                  <a:noFill/>
                </a:ln>
                <a:solidFill>
                  <a:schemeClr val="tx1"/>
                </a:solidFill>
                <a:latin typeface="Arial" panose="020B0604020202020204" pitchFamily="34" charset="0"/>
                <a:cs typeface="Arial" panose="020B0604020202020204" pitchFamily="34" charset="0"/>
              </a:rPr>
              <a:t>Active</a:t>
            </a:r>
          </a:p>
        </p:txBody>
      </p:sp>
      <p:grpSp>
        <p:nvGrpSpPr>
          <p:cNvPr id="4" name="book"/>
          <p:cNvGrpSpPr/>
          <p:nvPr/>
        </p:nvGrpSpPr>
        <p:grpSpPr>
          <a:xfrm rot="21238791">
            <a:off x="1080107" y="543067"/>
            <a:ext cx="2985032" cy="5854501"/>
            <a:chOff x="6432550" y="1906588"/>
            <a:chExt cx="2415154" cy="3543300"/>
          </a:xfrm>
        </p:grpSpPr>
        <p:sp>
          <p:nvSpPr>
            <p:cNvPr id="245" name="Freeform 48"/>
            <p:cNvSpPr>
              <a:spLocks/>
            </p:cNvSpPr>
            <p:nvPr/>
          </p:nvSpPr>
          <p:spPr bwMode="auto">
            <a:xfrm>
              <a:off x="6432550" y="1920876"/>
              <a:ext cx="2338388" cy="3514725"/>
            </a:xfrm>
            <a:custGeom>
              <a:avLst/>
              <a:gdLst>
                <a:gd name="T0" fmla="*/ 2 w 331"/>
                <a:gd name="T1" fmla="*/ 9 h 499"/>
                <a:gd name="T2" fmla="*/ 15 w 331"/>
                <a:gd name="T3" fmla="*/ 0 h 499"/>
                <a:gd name="T4" fmla="*/ 310 w 331"/>
                <a:gd name="T5" fmla="*/ 0 h 499"/>
                <a:gd name="T6" fmla="*/ 330 w 331"/>
                <a:gd name="T7" fmla="*/ 27 h 499"/>
                <a:gd name="T8" fmla="*/ 329 w 331"/>
                <a:gd name="T9" fmla="*/ 474 h 499"/>
                <a:gd name="T10" fmla="*/ 312 w 331"/>
                <a:gd name="T11" fmla="*/ 498 h 499"/>
                <a:gd name="T12" fmla="*/ 7 w 331"/>
                <a:gd name="T13" fmla="*/ 497 h 499"/>
                <a:gd name="T14" fmla="*/ 1 w 331"/>
                <a:gd name="T15" fmla="*/ 485 h 499"/>
                <a:gd name="T16" fmla="*/ 2 w 331"/>
                <a:gd name="T17" fmla="*/ 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499">
                  <a:moveTo>
                    <a:pt x="2" y="9"/>
                  </a:moveTo>
                  <a:cubicBezTo>
                    <a:pt x="2" y="4"/>
                    <a:pt x="3" y="0"/>
                    <a:pt x="15" y="0"/>
                  </a:cubicBezTo>
                  <a:cubicBezTo>
                    <a:pt x="28" y="0"/>
                    <a:pt x="302" y="0"/>
                    <a:pt x="310" y="0"/>
                  </a:cubicBezTo>
                  <a:cubicBezTo>
                    <a:pt x="320" y="0"/>
                    <a:pt x="330" y="14"/>
                    <a:pt x="330" y="27"/>
                  </a:cubicBezTo>
                  <a:cubicBezTo>
                    <a:pt x="330" y="39"/>
                    <a:pt x="331" y="466"/>
                    <a:pt x="329" y="474"/>
                  </a:cubicBezTo>
                  <a:cubicBezTo>
                    <a:pt x="328" y="482"/>
                    <a:pt x="323" y="497"/>
                    <a:pt x="312" y="498"/>
                  </a:cubicBezTo>
                  <a:cubicBezTo>
                    <a:pt x="300" y="499"/>
                    <a:pt x="13" y="496"/>
                    <a:pt x="7" y="497"/>
                  </a:cubicBezTo>
                  <a:cubicBezTo>
                    <a:pt x="1" y="498"/>
                    <a:pt x="0" y="491"/>
                    <a:pt x="1" y="485"/>
                  </a:cubicBezTo>
                  <a:cubicBezTo>
                    <a:pt x="1" y="479"/>
                    <a:pt x="2" y="9"/>
                    <a:pt x="2" y="9"/>
                  </a:cubicBezTo>
                  <a:close/>
                </a:path>
              </a:pathLst>
            </a:custGeom>
            <a:solidFill>
              <a:srgbClr val="412927"/>
            </a:solidFill>
            <a:ln>
              <a:noFill/>
            </a:ln>
            <a:effectLst>
              <a:outerShdw blurRad="279400" dist="165100" dir="2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49"/>
            <p:cNvSpPr>
              <a:spLocks/>
            </p:cNvSpPr>
            <p:nvPr/>
          </p:nvSpPr>
          <p:spPr bwMode="auto">
            <a:xfrm>
              <a:off x="6467475" y="1920876"/>
              <a:ext cx="2338388" cy="3514725"/>
            </a:xfrm>
            <a:custGeom>
              <a:avLst/>
              <a:gdLst>
                <a:gd name="T0" fmla="*/ 2 w 331"/>
                <a:gd name="T1" fmla="*/ 10 h 499"/>
                <a:gd name="T2" fmla="*/ 15 w 331"/>
                <a:gd name="T3" fmla="*/ 0 h 499"/>
                <a:gd name="T4" fmla="*/ 309 w 331"/>
                <a:gd name="T5" fmla="*/ 1 h 499"/>
                <a:gd name="T6" fmla="*/ 330 w 331"/>
                <a:gd name="T7" fmla="*/ 28 h 499"/>
                <a:gd name="T8" fmla="*/ 329 w 331"/>
                <a:gd name="T9" fmla="*/ 475 h 499"/>
                <a:gd name="T10" fmla="*/ 312 w 331"/>
                <a:gd name="T11" fmla="*/ 498 h 499"/>
                <a:gd name="T12" fmla="*/ 7 w 331"/>
                <a:gd name="T13" fmla="*/ 498 h 499"/>
                <a:gd name="T14" fmla="*/ 1 w 331"/>
                <a:gd name="T15" fmla="*/ 486 h 499"/>
                <a:gd name="T16" fmla="*/ 2 w 331"/>
                <a:gd name="T17" fmla="*/ 1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499">
                  <a:moveTo>
                    <a:pt x="2" y="10"/>
                  </a:moveTo>
                  <a:cubicBezTo>
                    <a:pt x="2" y="5"/>
                    <a:pt x="2" y="0"/>
                    <a:pt x="15" y="0"/>
                  </a:cubicBezTo>
                  <a:cubicBezTo>
                    <a:pt x="28" y="0"/>
                    <a:pt x="302" y="1"/>
                    <a:pt x="309" y="1"/>
                  </a:cubicBezTo>
                  <a:cubicBezTo>
                    <a:pt x="319" y="1"/>
                    <a:pt x="330" y="15"/>
                    <a:pt x="330" y="28"/>
                  </a:cubicBezTo>
                  <a:cubicBezTo>
                    <a:pt x="330" y="40"/>
                    <a:pt x="331" y="467"/>
                    <a:pt x="329" y="475"/>
                  </a:cubicBezTo>
                  <a:cubicBezTo>
                    <a:pt x="327" y="483"/>
                    <a:pt x="323" y="498"/>
                    <a:pt x="312" y="498"/>
                  </a:cubicBezTo>
                  <a:cubicBezTo>
                    <a:pt x="300" y="499"/>
                    <a:pt x="13" y="497"/>
                    <a:pt x="7" y="498"/>
                  </a:cubicBezTo>
                  <a:cubicBezTo>
                    <a:pt x="1" y="498"/>
                    <a:pt x="0" y="492"/>
                    <a:pt x="1" y="486"/>
                  </a:cubicBezTo>
                  <a:cubicBezTo>
                    <a:pt x="1" y="480"/>
                    <a:pt x="2" y="10"/>
                    <a:pt x="2" y="10"/>
                  </a:cubicBezTo>
                  <a:close/>
                </a:path>
              </a:pathLst>
            </a:custGeom>
            <a:gradFill flip="none" rotWithShape="1">
              <a:gsLst>
                <a:gs pos="0">
                  <a:srgbClr val="5E3B38"/>
                </a:gs>
                <a:gs pos="95000">
                  <a:srgbClr val="3A2423"/>
                </a:gs>
              </a:gsLst>
              <a:lin ang="24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a:t> </a:t>
              </a:r>
            </a:p>
          </p:txBody>
        </p:sp>
        <p:sp>
          <p:nvSpPr>
            <p:cNvPr id="247" name="Freeform 50"/>
            <p:cNvSpPr>
              <a:spLocks/>
            </p:cNvSpPr>
            <p:nvPr/>
          </p:nvSpPr>
          <p:spPr bwMode="auto">
            <a:xfrm>
              <a:off x="8516938" y="1906588"/>
              <a:ext cx="309563" cy="288925"/>
            </a:xfrm>
            <a:custGeom>
              <a:avLst/>
              <a:gdLst>
                <a:gd name="T0" fmla="*/ 0 w 44"/>
                <a:gd name="T1" fmla="*/ 0 h 41"/>
                <a:gd name="T2" fmla="*/ 0 w 44"/>
                <a:gd name="T3" fmla="*/ 14 h 41"/>
                <a:gd name="T4" fmla="*/ 30 w 44"/>
                <a:gd name="T5" fmla="*/ 40 h 41"/>
                <a:gd name="T6" fmla="*/ 44 w 44"/>
                <a:gd name="T7" fmla="*/ 41 h 41"/>
                <a:gd name="T8" fmla="*/ 42 w 44"/>
                <a:gd name="T9" fmla="*/ 18 h 41"/>
                <a:gd name="T10" fmla="*/ 30 w 44"/>
                <a:gd name="T11" fmla="*/ 2 h 41"/>
                <a:gd name="T12" fmla="*/ 0 w 4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4" h="41">
                  <a:moveTo>
                    <a:pt x="0" y="0"/>
                  </a:moveTo>
                  <a:cubicBezTo>
                    <a:pt x="0" y="0"/>
                    <a:pt x="0" y="11"/>
                    <a:pt x="0" y="14"/>
                  </a:cubicBezTo>
                  <a:cubicBezTo>
                    <a:pt x="24" y="15"/>
                    <a:pt x="28" y="20"/>
                    <a:pt x="30" y="40"/>
                  </a:cubicBezTo>
                  <a:cubicBezTo>
                    <a:pt x="35" y="40"/>
                    <a:pt x="41" y="40"/>
                    <a:pt x="44" y="41"/>
                  </a:cubicBezTo>
                  <a:cubicBezTo>
                    <a:pt x="43" y="32"/>
                    <a:pt x="43" y="28"/>
                    <a:pt x="42" y="18"/>
                  </a:cubicBezTo>
                  <a:cubicBezTo>
                    <a:pt x="42" y="9"/>
                    <a:pt x="38" y="4"/>
                    <a:pt x="30" y="2"/>
                  </a:cubicBezTo>
                  <a:cubicBezTo>
                    <a:pt x="22" y="1"/>
                    <a:pt x="0" y="0"/>
                    <a:pt x="0" y="0"/>
                  </a:cubicBezTo>
                  <a:close/>
                </a:path>
              </a:pathLst>
            </a:custGeom>
            <a:gradFill>
              <a:gsLst>
                <a:gs pos="88000">
                  <a:schemeClr val="bg1">
                    <a:lumMod val="95000"/>
                  </a:schemeClr>
                </a:gs>
                <a:gs pos="0">
                  <a:schemeClr val="bg1">
                    <a:lumMod val="50000"/>
                  </a:schemeClr>
                </a:gs>
              </a:gsLst>
              <a:lin ang="5400000" scaled="0"/>
            </a:gradFill>
            <a:ln>
              <a:noFill/>
            </a:ln>
            <a:effectLst>
              <a:outerShdw blurRad="50800" dist="38100" dir="8100000" algn="tr" rotWithShape="0">
                <a:prstClr val="black">
                  <a:alpha val="40000"/>
                </a:prstClr>
              </a:outerShdw>
            </a:effectLst>
            <a:scene3d>
              <a:camera prst="orthographicFront"/>
              <a:lightRig rig="threePt" dir="t"/>
            </a:scene3d>
            <a:sp3d>
              <a:bevelT w="31750" h="38100"/>
            </a:sp3d>
          </p:spPr>
          <p:txBody>
            <a:bodyPr vert="horz" wrap="square" lIns="91440" tIns="45720" rIns="91440" bIns="45720" numCol="1" anchor="t" anchorCtr="0" compatLnSpc="1">
              <a:prstTxWarp prst="textNoShape">
                <a:avLst/>
              </a:prstTxWarp>
            </a:bodyPr>
            <a:lstStyle/>
            <a:p>
              <a:endParaRPr lang="en-US"/>
            </a:p>
          </p:txBody>
        </p:sp>
        <p:sp>
          <p:nvSpPr>
            <p:cNvPr id="248" name="Freeform 51"/>
            <p:cNvSpPr>
              <a:spLocks/>
            </p:cNvSpPr>
            <p:nvPr/>
          </p:nvSpPr>
          <p:spPr bwMode="auto">
            <a:xfrm>
              <a:off x="8516938" y="5195888"/>
              <a:ext cx="303213" cy="254000"/>
            </a:xfrm>
            <a:custGeom>
              <a:avLst/>
              <a:gdLst>
                <a:gd name="T0" fmla="*/ 0 w 43"/>
                <a:gd name="T1" fmla="*/ 36 h 36"/>
                <a:gd name="T2" fmla="*/ 0 w 43"/>
                <a:gd name="T3" fmla="*/ 23 h 36"/>
                <a:gd name="T4" fmla="*/ 30 w 43"/>
                <a:gd name="T5" fmla="*/ 0 h 36"/>
                <a:gd name="T6" fmla="*/ 43 w 43"/>
                <a:gd name="T7" fmla="*/ 0 h 36"/>
                <a:gd name="T8" fmla="*/ 40 w 43"/>
                <a:gd name="T9" fmla="*/ 21 h 36"/>
                <a:gd name="T10" fmla="*/ 28 w 43"/>
                <a:gd name="T11" fmla="*/ 35 h 36"/>
                <a:gd name="T12" fmla="*/ 0 w 4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3" h="36">
                  <a:moveTo>
                    <a:pt x="0" y="36"/>
                  </a:moveTo>
                  <a:cubicBezTo>
                    <a:pt x="0" y="36"/>
                    <a:pt x="0" y="26"/>
                    <a:pt x="0" y="23"/>
                  </a:cubicBezTo>
                  <a:cubicBezTo>
                    <a:pt x="23" y="23"/>
                    <a:pt x="27" y="18"/>
                    <a:pt x="30" y="0"/>
                  </a:cubicBezTo>
                  <a:cubicBezTo>
                    <a:pt x="35" y="0"/>
                    <a:pt x="40" y="0"/>
                    <a:pt x="43" y="0"/>
                  </a:cubicBezTo>
                  <a:cubicBezTo>
                    <a:pt x="42" y="8"/>
                    <a:pt x="42" y="12"/>
                    <a:pt x="40" y="21"/>
                  </a:cubicBezTo>
                  <a:cubicBezTo>
                    <a:pt x="39" y="30"/>
                    <a:pt x="36" y="34"/>
                    <a:pt x="28" y="35"/>
                  </a:cubicBezTo>
                  <a:cubicBezTo>
                    <a:pt x="20" y="36"/>
                    <a:pt x="0" y="36"/>
                    <a:pt x="0" y="36"/>
                  </a:cubicBezTo>
                  <a:close/>
                </a:path>
              </a:pathLst>
            </a:custGeom>
            <a:gradFill>
              <a:gsLst>
                <a:gs pos="88000">
                  <a:schemeClr val="bg1">
                    <a:lumMod val="95000"/>
                  </a:schemeClr>
                </a:gs>
                <a:gs pos="0">
                  <a:schemeClr val="bg1">
                    <a:lumMod val="5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31750" h="38100"/>
            </a:sp3d>
          </p:spPr>
          <p:txBody>
            <a:bodyPr vert="horz" wrap="square" lIns="91440" tIns="45720" rIns="91440" bIns="45720" numCol="1" anchor="t" anchorCtr="0" compatLnSpc="1">
              <a:prstTxWarp prst="textNoShape">
                <a:avLst/>
              </a:prstTxWarp>
            </a:bodyPr>
            <a:lstStyle/>
            <a:p>
              <a:endParaRPr lang="en-US"/>
            </a:p>
          </p:txBody>
        </p:sp>
        <p:sp>
          <p:nvSpPr>
            <p:cNvPr id="249" name="Freeform 52"/>
            <p:cNvSpPr>
              <a:spLocks/>
            </p:cNvSpPr>
            <p:nvPr/>
          </p:nvSpPr>
          <p:spPr bwMode="auto">
            <a:xfrm>
              <a:off x="6594475" y="1928813"/>
              <a:ext cx="20638" cy="3498850"/>
            </a:xfrm>
            <a:custGeom>
              <a:avLst/>
              <a:gdLst>
                <a:gd name="T0" fmla="*/ 5 w 13"/>
                <a:gd name="T1" fmla="*/ 0 h 2204"/>
                <a:gd name="T2" fmla="*/ 13 w 13"/>
                <a:gd name="T3" fmla="*/ 0 h 2204"/>
                <a:gd name="T4" fmla="*/ 9 w 13"/>
                <a:gd name="T5" fmla="*/ 2204 h 2204"/>
                <a:gd name="T6" fmla="*/ 0 w 13"/>
                <a:gd name="T7" fmla="*/ 2204 h 2204"/>
                <a:gd name="T8" fmla="*/ 5 w 13"/>
                <a:gd name="T9" fmla="*/ 0 h 2204"/>
              </a:gdLst>
              <a:ahLst/>
              <a:cxnLst>
                <a:cxn ang="0">
                  <a:pos x="T0" y="T1"/>
                </a:cxn>
                <a:cxn ang="0">
                  <a:pos x="T2" y="T3"/>
                </a:cxn>
                <a:cxn ang="0">
                  <a:pos x="T4" y="T5"/>
                </a:cxn>
                <a:cxn ang="0">
                  <a:pos x="T6" y="T7"/>
                </a:cxn>
                <a:cxn ang="0">
                  <a:pos x="T8" y="T9"/>
                </a:cxn>
              </a:cxnLst>
              <a:rect l="0" t="0" r="r" b="b"/>
              <a:pathLst>
                <a:path w="13" h="2204">
                  <a:moveTo>
                    <a:pt x="5" y="0"/>
                  </a:moveTo>
                  <a:lnTo>
                    <a:pt x="13" y="0"/>
                  </a:lnTo>
                  <a:lnTo>
                    <a:pt x="9" y="2204"/>
                  </a:lnTo>
                  <a:lnTo>
                    <a:pt x="0" y="2204"/>
                  </a:lnTo>
                  <a:lnTo>
                    <a:pt x="5" y="0"/>
                  </a:lnTo>
                  <a:close/>
                </a:path>
              </a:pathLst>
            </a:custGeom>
            <a:solidFill>
              <a:srgbClr val="32201E"/>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53"/>
            <p:cNvSpPr>
              <a:spLocks/>
            </p:cNvSpPr>
            <p:nvPr/>
          </p:nvSpPr>
          <p:spPr bwMode="auto">
            <a:xfrm>
              <a:off x="7922191" y="2906713"/>
              <a:ext cx="925513" cy="381000"/>
            </a:xfrm>
            <a:custGeom>
              <a:avLst/>
              <a:gdLst>
                <a:gd name="T0" fmla="*/ 121 w 131"/>
                <a:gd name="T1" fmla="*/ 54 h 54"/>
                <a:gd name="T2" fmla="*/ 10 w 131"/>
                <a:gd name="T3" fmla="*/ 53 h 54"/>
                <a:gd name="T4" fmla="*/ 0 w 131"/>
                <a:gd name="T5" fmla="*/ 42 h 54"/>
                <a:gd name="T6" fmla="*/ 0 w 131"/>
                <a:gd name="T7" fmla="*/ 11 h 54"/>
                <a:gd name="T8" fmla="*/ 10 w 131"/>
                <a:gd name="T9" fmla="*/ 0 h 54"/>
                <a:gd name="T10" fmla="*/ 121 w 131"/>
                <a:gd name="T11" fmla="*/ 1 h 54"/>
                <a:gd name="T12" fmla="*/ 131 w 131"/>
                <a:gd name="T13" fmla="*/ 12 h 54"/>
                <a:gd name="T14" fmla="*/ 131 w 131"/>
                <a:gd name="T15" fmla="*/ 43 h 54"/>
                <a:gd name="T16" fmla="*/ 121 w 13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54">
                  <a:moveTo>
                    <a:pt x="121" y="54"/>
                  </a:moveTo>
                  <a:cubicBezTo>
                    <a:pt x="10" y="53"/>
                    <a:pt x="10" y="53"/>
                    <a:pt x="10" y="53"/>
                  </a:cubicBezTo>
                  <a:cubicBezTo>
                    <a:pt x="4" y="53"/>
                    <a:pt x="0" y="48"/>
                    <a:pt x="0" y="42"/>
                  </a:cubicBezTo>
                  <a:cubicBezTo>
                    <a:pt x="0" y="11"/>
                    <a:pt x="0" y="11"/>
                    <a:pt x="0" y="11"/>
                  </a:cubicBezTo>
                  <a:cubicBezTo>
                    <a:pt x="0" y="5"/>
                    <a:pt x="5" y="0"/>
                    <a:pt x="10" y="0"/>
                  </a:cubicBezTo>
                  <a:cubicBezTo>
                    <a:pt x="121" y="1"/>
                    <a:pt x="121" y="1"/>
                    <a:pt x="121" y="1"/>
                  </a:cubicBezTo>
                  <a:cubicBezTo>
                    <a:pt x="127" y="1"/>
                    <a:pt x="131" y="6"/>
                    <a:pt x="131" y="12"/>
                  </a:cubicBezTo>
                  <a:cubicBezTo>
                    <a:pt x="131" y="43"/>
                    <a:pt x="131" y="43"/>
                    <a:pt x="131" y="43"/>
                  </a:cubicBezTo>
                  <a:cubicBezTo>
                    <a:pt x="131" y="49"/>
                    <a:pt x="126" y="54"/>
                    <a:pt x="121" y="54"/>
                  </a:cubicBezTo>
                  <a:close/>
                </a:path>
              </a:pathLst>
            </a:custGeom>
            <a:gradFill>
              <a:gsLst>
                <a:gs pos="100000">
                  <a:srgbClr val="32201E"/>
                </a:gs>
                <a:gs pos="0">
                  <a:srgbClr val="3F2825"/>
                </a:gs>
              </a:gsLst>
              <a:lin ang="5400000" scaled="0"/>
            </a:gradFill>
            <a:ln>
              <a:noFill/>
            </a:ln>
            <a:effectLst>
              <a:outerShdw blurRad="25400" dist="508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1" name="Freeform 54"/>
            <p:cNvSpPr>
              <a:spLocks noEditPoints="1"/>
            </p:cNvSpPr>
            <p:nvPr/>
          </p:nvSpPr>
          <p:spPr bwMode="auto">
            <a:xfrm>
              <a:off x="7964488" y="2928938"/>
              <a:ext cx="806450" cy="330200"/>
            </a:xfrm>
            <a:custGeom>
              <a:avLst/>
              <a:gdLst>
                <a:gd name="T0" fmla="*/ 0 w 508"/>
                <a:gd name="T1" fmla="*/ 44 h 208"/>
                <a:gd name="T2" fmla="*/ 9 w 508"/>
                <a:gd name="T3" fmla="*/ 13 h 208"/>
                <a:gd name="T4" fmla="*/ 9 w 508"/>
                <a:gd name="T5" fmla="*/ 62 h 208"/>
                <a:gd name="T6" fmla="*/ 0 w 508"/>
                <a:gd name="T7" fmla="*/ 97 h 208"/>
                <a:gd name="T8" fmla="*/ 9 w 508"/>
                <a:gd name="T9" fmla="*/ 62 h 208"/>
                <a:gd name="T10" fmla="*/ 0 w 508"/>
                <a:gd name="T11" fmla="*/ 115 h 208"/>
                <a:gd name="T12" fmla="*/ 9 w 508"/>
                <a:gd name="T13" fmla="*/ 146 h 208"/>
                <a:gd name="T14" fmla="*/ 9 w 508"/>
                <a:gd name="T15" fmla="*/ 164 h 208"/>
                <a:gd name="T16" fmla="*/ 0 w 508"/>
                <a:gd name="T17" fmla="*/ 199 h 208"/>
                <a:gd name="T18" fmla="*/ 9 w 508"/>
                <a:gd name="T19" fmla="*/ 164 h 208"/>
                <a:gd name="T20" fmla="*/ 41 w 508"/>
                <a:gd name="T21" fmla="*/ 204 h 208"/>
                <a:gd name="T22" fmla="*/ 5 w 508"/>
                <a:gd name="T23" fmla="*/ 208 h 208"/>
                <a:gd name="T24" fmla="*/ 89 w 508"/>
                <a:gd name="T25" fmla="*/ 208 h 208"/>
                <a:gd name="T26" fmla="*/ 58 w 508"/>
                <a:gd name="T27" fmla="*/ 204 h 208"/>
                <a:gd name="T28" fmla="*/ 89 w 508"/>
                <a:gd name="T29" fmla="*/ 208 h 208"/>
                <a:gd name="T30" fmla="*/ 143 w 508"/>
                <a:gd name="T31" fmla="*/ 204 h 208"/>
                <a:gd name="T32" fmla="*/ 112 w 508"/>
                <a:gd name="T33" fmla="*/ 208 h 208"/>
                <a:gd name="T34" fmla="*/ 196 w 508"/>
                <a:gd name="T35" fmla="*/ 208 h 208"/>
                <a:gd name="T36" fmla="*/ 161 w 508"/>
                <a:gd name="T37" fmla="*/ 204 h 208"/>
                <a:gd name="T38" fmla="*/ 196 w 508"/>
                <a:gd name="T39" fmla="*/ 208 h 208"/>
                <a:gd name="T40" fmla="*/ 250 w 508"/>
                <a:gd name="T41" fmla="*/ 204 h 208"/>
                <a:gd name="T42" fmla="*/ 214 w 508"/>
                <a:gd name="T43" fmla="*/ 208 h 208"/>
                <a:gd name="T44" fmla="*/ 299 w 508"/>
                <a:gd name="T45" fmla="*/ 208 h 208"/>
                <a:gd name="T46" fmla="*/ 267 w 508"/>
                <a:gd name="T47" fmla="*/ 204 h 208"/>
                <a:gd name="T48" fmla="*/ 299 w 508"/>
                <a:gd name="T49" fmla="*/ 208 h 208"/>
                <a:gd name="T50" fmla="*/ 352 w 508"/>
                <a:gd name="T51" fmla="*/ 204 h 208"/>
                <a:gd name="T52" fmla="*/ 321 w 508"/>
                <a:gd name="T53" fmla="*/ 208 h 208"/>
                <a:gd name="T54" fmla="*/ 405 w 508"/>
                <a:gd name="T55" fmla="*/ 208 h 208"/>
                <a:gd name="T56" fmla="*/ 370 w 508"/>
                <a:gd name="T57" fmla="*/ 204 h 208"/>
                <a:gd name="T58" fmla="*/ 405 w 508"/>
                <a:gd name="T59" fmla="*/ 208 h 208"/>
                <a:gd name="T60" fmla="*/ 459 w 508"/>
                <a:gd name="T61" fmla="*/ 204 h 208"/>
                <a:gd name="T62" fmla="*/ 423 w 508"/>
                <a:gd name="T63" fmla="*/ 208 h 208"/>
                <a:gd name="T64" fmla="*/ 508 w 508"/>
                <a:gd name="T65" fmla="*/ 208 h 208"/>
                <a:gd name="T66" fmla="*/ 477 w 508"/>
                <a:gd name="T67" fmla="*/ 204 h 208"/>
                <a:gd name="T68" fmla="*/ 508 w 508"/>
                <a:gd name="T69" fmla="*/ 208 h 208"/>
                <a:gd name="T70" fmla="*/ 41 w 508"/>
                <a:gd name="T71" fmla="*/ 0 h 208"/>
                <a:gd name="T72" fmla="*/ 5 w 508"/>
                <a:gd name="T73" fmla="*/ 8 h 208"/>
                <a:gd name="T74" fmla="*/ 89 w 508"/>
                <a:gd name="T75" fmla="*/ 8 h 208"/>
                <a:gd name="T76" fmla="*/ 58 w 508"/>
                <a:gd name="T77" fmla="*/ 0 h 208"/>
                <a:gd name="T78" fmla="*/ 89 w 508"/>
                <a:gd name="T79" fmla="*/ 8 h 208"/>
                <a:gd name="T80" fmla="*/ 143 w 508"/>
                <a:gd name="T81" fmla="*/ 0 h 208"/>
                <a:gd name="T82" fmla="*/ 112 w 508"/>
                <a:gd name="T83" fmla="*/ 8 h 208"/>
                <a:gd name="T84" fmla="*/ 196 w 508"/>
                <a:gd name="T85" fmla="*/ 8 h 208"/>
                <a:gd name="T86" fmla="*/ 161 w 508"/>
                <a:gd name="T87" fmla="*/ 0 h 208"/>
                <a:gd name="T88" fmla="*/ 196 w 508"/>
                <a:gd name="T89" fmla="*/ 8 h 208"/>
                <a:gd name="T90" fmla="*/ 250 w 508"/>
                <a:gd name="T91" fmla="*/ 0 h 208"/>
                <a:gd name="T92" fmla="*/ 214 w 508"/>
                <a:gd name="T93" fmla="*/ 8 h 208"/>
                <a:gd name="T94" fmla="*/ 299 w 508"/>
                <a:gd name="T95" fmla="*/ 8 h 208"/>
                <a:gd name="T96" fmla="*/ 267 w 508"/>
                <a:gd name="T97" fmla="*/ 0 h 208"/>
                <a:gd name="T98" fmla="*/ 299 w 508"/>
                <a:gd name="T99" fmla="*/ 8 h 208"/>
                <a:gd name="T100" fmla="*/ 352 w 508"/>
                <a:gd name="T101" fmla="*/ 0 h 208"/>
                <a:gd name="T102" fmla="*/ 321 w 508"/>
                <a:gd name="T103" fmla="*/ 8 h 208"/>
                <a:gd name="T104" fmla="*/ 405 w 508"/>
                <a:gd name="T105" fmla="*/ 8 h 208"/>
                <a:gd name="T106" fmla="*/ 370 w 508"/>
                <a:gd name="T107" fmla="*/ 0 h 208"/>
                <a:gd name="T108" fmla="*/ 405 w 508"/>
                <a:gd name="T109" fmla="*/ 8 h 208"/>
                <a:gd name="T110" fmla="*/ 459 w 508"/>
                <a:gd name="T111" fmla="*/ 0 h 208"/>
                <a:gd name="T112" fmla="*/ 423 w 508"/>
                <a:gd name="T113" fmla="*/ 8 h 208"/>
                <a:gd name="T114" fmla="*/ 508 w 508"/>
                <a:gd name="T115" fmla="*/ 8 h 208"/>
                <a:gd name="T116" fmla="*/ 477 w 508"/>
                <a:gd name="T117" fmla="*/ 0 h 208"/>
                <a:gd name="T118" fmla="*/ 508 w 508"/>
                <a:gd name="T119"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8" h="208">
                  <a:moveTo>
                    <a:pt x="9" y="44"/>
                  </a:moveTo>
                  <a:lnTo>
                    <a:pt x="0" y="44"/>
                  </a:lnTo>
                  <a:lnTo>
                    <a:pt x="0" y="13"/>
                  </a:lnTo>
                  <a:lnTo>
                    <a:pt x="9" y="13"/>
                  </a:lnTo>
                  <a:lnTo>
                    <a:pt x="9" y="44"/>
                  </a:lnTo>
                  <a:close/>
                  <a:moveTo>
                    <a:pt x="9" y="62"/>
                  </a:moveTo>
                  <a:lnTo>
                    <a:pt x="0" y="62"/>
                  </a:lnTo>
                  <a:lnTo>
                    <a:pt x="0" y="97"/>
                  </a:lnTo>
                  <a:lnTo>
                    <a:pt x="9" y="97"/>
                  </a:lnTo>
                  <a:lnTo>
                    <a:pt x="9" y="62"/>
                  </a:lnTo>
                  <a:close/>
                  <a:moveTo>
                    <a:pt x="9" y="115"/>
                  </a:moveTo>
                  <a:lnTo>
                    <a:pt x="0" y="115"/>
                  </a:lnTo>
                  <a:lnTo>
                    <a:pt x="0" y="146"/>
                  </a:lnTo>
                  <a:lnTo>
                    <a:pt x="9" y="146"/>
                  </a:lnTo>
                  <a:lnTo>
                    <a:pt x="9" y="115"/>
                  </a:lnTo>
                  <a:close/>
                  <a:moveTo>
                    <a:pt x="9" y="164"/>
                  </a:moveTo>
                  <a:lnTo>
                    <a:pt x="0" y="164"/>
                  </a:lnTo>
                  <a:lnTo>
                    <a:pt x="0" y="199"/>
                  </a:lnTo>
                  <a:lnTo>
                    <a:pt x="9" y="199"/>
                  </a:lnTo>
                  <a:lnTo>
                    <a:pt x="9" y="164"/>
                  </a:lnTo>
                  <a:close/>
                  <a:moveTo>
                    <a:pt x="41" y="208"/>
                  </a:moveTo>
                  <a:lnTo>
                    <a:pt x="41" y="204"/>
                  </a:lnTo>
                  <a:lnTo>
                    <a:pt x="5" y="204"/>
                  </a:lnTo>
                  <a:lnTo>
                    <a:pt x="5" y="208"/>
                  </a:lnTo>
                  <a:lnTo>
                    <a:pt x="41" y="208"/>
                  </a:lnTo>
                  <a:close/>
                  <a:moveTo>
                    <a:pt x="89" y="208"/>
                  </a:moveTo>
                  <a:lnTo>
                    <a:pt x="89" y="204"/>
                  </a:lnTo>
                  <a:lnTo>
                    <a:pt x="58" y="204"/>
                  </a:lnTo>
                  <a:lnTo>
                    <a:pt x="58" y="208"/>
                  </a:lnTo>
                  <a:lnTo>
                    <a:pt x="89" y="208"/>
                  </a:lnTo>
                  <a:close/>
                  <a:moveTo>
                    <a:pt x="143" y="208"/>
                  </a:moveTo>
                  <a:lnTo>
                    <a:pt x="143" y="204"/>
                  </a:lnTo>
                  <a:lnTo>
                    <a:pt x="112" y="204"/>
                  </a:lnTo>
                  <a:lnTo>
                    <a:pt x="112" y="208"/>
                  </a:lnTo>
                  <a:lnTo>
                    <a:pt x="143" y="208"/>
                  </a:lnTo>
                  <a:close/>
                  <a:moveTo>
                    <a:pt x="196" y="208"/>
                  </a:moveTo>
                  <a:lnTo>
                    <a:pt x="196" y="204"/>
                  </a:lnTo>
                  <a:lnTo>
                    <a:pt x="161" y="204"/>
                  </a:lnTo>
                  <a:lnTo>
                    <a:pt x="161" y="208"/>
                  </a:lnTo>
                  <a:lnTo>
                    <a:pt x="196" y="208"/>
                  </a:lnTo>
                  <a:close/>
                  <a:moveTo>
                    <a:pt x="250" y="208"/>
                  </a:moveTo>
                  <a:lnTo>
                    <a:pt x="250" y="204"/>
                  </a:lnTo>
                  <a:lnTo>
                    <a:pt x="214" y="204"/>
                  </a:lnTo>
                  <a:lnTo>
                    <a:pt x="214" y="208"/>
                  </a:lnTo>
                  <a:lnTo>
                    <a:pt x="250" y="208"/>
                  </a:lnTo>
                  <a:close/>
                  <a:moveTo>
                    <a:pt x="299" y="208"/>
                  </a:moveTo>
                  <a:lnTo>
                    <a:pt x="299" y="204"/>
                  </a:lnTo>
                  <a:lnTo>
                    <a:pt x="267" y="204"/>
                  </a:lnTo>
                  <a:lnTo>
                    <a:pt x="267" y="208"/>
                  </a:lnTo>
                  <a:lnTo>
                    <a:pt x="299" y="208"/>
                  </a:lnTo>
                  <a:close/>
                  <a:moveTo>
                    <a:pt x="352" y="208"/>
                  </a:moveTo>
                  <a:lnTo>
                    <a:pt x="352" y="204"/>
                  </a:lnTo>
                  <a:lnTo>
                    <a:pt x="321" y="204"/>
                  </a:lnTo>
                  <a:lnTo>
                    <a:pt x="321" y="208"/>
                  </a:lnTo>
                  <a:lnTo>
                    <a:pt x="352" y="208"/>
                  </a:lnTo>
                  <a:close/>
                  <a:moveTo>
                    <a:pt x="405" y="208"/>
                  </a:moveTo>
                  <a:lnTo>
                    <a:pt x="405" y="204"/>
                  </a:lnTo>
                  <a:lnTo>
                    <a:pt x="370" y="204"/>
                  </a:lnTo>
                  <a:lnTo>
                    <a:pt x="370" y="208"/>
                  </a:lnTo>
                  <a:lnTo>
                    <a:pt x="405" y="208"/>
                  </a:lnTo>
                  <a:close/>
                  <a:moveTo>
                    <a:pt x="459" y="208"/>
                  </a:moveTo>
                  <a:lnTo>
                    <a:pt x="459" y="204"/>
                  </a:lnTo>
                  <a:lnTo>
                    <a:pt x="423" y="204"/>
                  </a:lnTo>
                  <a:lnTo>
                    <a:pt x="423" y="208"/>
                  </a:lnTo>
                  <a:lnTo>
                    <a:pt x="459" y="208"/>
                  </a:lnTo>
                  <a:close/>
                  <a:moveTo>
                    <a:pt x="508" y="208"/>
                  </a:moveTo>
                  <a:lnTo>
                    <a:pt x="508" y="204"/>
                  </a:lnTo>
                  <a:lnTo>
                    <a:pt x="477" y="204"/>
                  </a:lnTo>
                  <a:lnTo>
                    <a:pt x="477" y="208"/>
                  </a:lnTo>
                  <a:lnTo>
                    <a:pt x="508" y="208"/>
                  </a:lnTo>
                  <a:close/>
                  <a:moveTo>
                    <a:pt x="41" y="8"/>
                  </a:moveTo>
                  <a:lnTo>
                    <a:pt x="41" y="0"/>
                  </a:lnTo>
                  <a:lnTo>
                    <a:pt x="5" y="0"/>
                  </a:lnTo>
                  <a:lnTo>
                    <a:pt x="5" y="8"/>
                  </a:lnTo>
                  <a:lnTo>
                    <a:pt x="41" y="8"/>
                  </a:lnTo>
                  <a:close/>
                  <a:moveTo>
                    <a:pt x="89" y="8"/>
                  </a:moveTo>
                  <a:lnTo>
                    <a:pt x="89" y="0"/>
                  </a:lnTo>
                  <a:lnTo>
                    <a:pt x="58" y="0"/>
                  </a:lnTo>
                  <a:lnTo>
                    <a:pt x="58" y="8"/>
                  </a:lnTo>
                  <a:lnTo>
                    <a:pt x="89" y="8"/>
                  </a:lnTo>
                  <a:close/>
                  <a:moveTo>
                    <a:pt x="143" y="8"/>
                  </a:moveTo>
                  <a:lnTo>
                    <a:pt x="143" y="0"/>
                  </a:lnTo>
                  <a:lnTo>
                    <a:pt x="112" y="0"/>
                  </a:lnTo>
                  <a:lnTo>
                    <a:pt x="112" y="8"/>
                  </a:lnTo>
                  <a:lnTo>
                    <a:pt x="143" y="8"/>
                  </a:lnTo>
                  <a:close/>
                  <a:moveTo>
                    <a:pt x="196" y="8"/>
                  </a:moveTo>
                  <a:lnTo>
                    <a:pt x="196" y="0"/>
                  </a:lnTo>
                  <a:lnTo>
                    <a:pt x="161" y="0"/>
                  </a:lnTo>
                  <a:lnTo>
                    <a:pt x="161" y="8"/>
                  </a:lnTo>
                  <a:lnTo>
                    <a:pt x="196" y="8"/>
                  </a:lnTo>
                  <a:close/>
                  <a:moveTo>
                    <a:pt x="250" y="8"/>
                  </a:moveTo>
                  <a:lnTo>
                    <a:pt x="250" y="0"/>
                  </a:lnTo>
                  <a:lnTo>
                    <a:pt x="214" y="0"/>
                  </a:lnTo>
                  <a:lnTo>
                    <a:pt x="214" y="8"/>
                  </a:lnTo>
                  <a:lnTo>
                    <a:pt x="250" y="8"/>
                  </a:lnTo>
                  <a:close/>
                  <a:moveTo>
                    <a:pt x="299" y="8"/>
                  </a:moveTo>
                  <a:lnTo>
                    <a:pt x="299" y="0"/>
                  </a:lnTo>
                  <a:lnTo>
                    <a:pt x="267" y="0"/>
                  </a:lnTo>
                  <a:lnTo>
                    <a:pt x="267" y="8"/>
                  </a:lnTo>
                  <a:lnTo>
                    <a:pt x="299" y="8"/>
                  </a:lnTo>
                  <a:close/>
                  <a:moveTo>
                    <a:pt x="352" y="8"/>
                  </a:moveTo>
                  <a:lnTo>
                    <a:pt x="352" y="0"/>
                  </a:lnTo>
                  <a:lnTo>
                    <a:pt x="321" y="0"/>
                  </a:lnTo>
                  <a:lnTo>
                    <a:pt x="321" y="8"/>
                  </a:lnTo>
                  <a:lnTo>
                    <a:pt x="352" y="8"/>
                  </a:lnTo>
                  <a:close/>
                  <a:moveTo>
                    <a:pt x="405" y="8"/>
                  </a:moveTo>
                  <a:lnTo>
                    <a:pt x="405" y="0"/>
                  </a:lnTo>
                  <a:lnTo>
                    <a:pt x="370" y="0"/>
                  </a:lnTo>
                  <a:lnTo>
                    <a:pt x="370" y="8"/>
                  </a:lnTo>
                  <a:lnTo>
                    <a:pt x="405" y="8"/>
                  </a:lnTo>
                  <a:close/>
                  <a:moveTo>
                    <a:pt x="459" y="8"/>
                  </a:moveTo>
                  <a:lnTo>
                    <a:pt x="459" y="0"/>
                  </a:lnTo>
                  <a:lnTo>
                    <a:pt x="423" y="0"/>
                  </a:lnTo>
                  <a:lnTo>
                    <a:pt x="423" y="8"/>
                  </a:lnTo>
                  <a:lnTo>
                    <a:pt x="459" y="8"/>
                  </a:lnTo>
                  <a:close/>
                  <a:moveTo>
                    <a:pt x="508" y="8"/>
                  </a:moveTo>
                  <a:lnTo>
                    <a:pt x="508" y="0"/>
                  </a:lnTo>
                  <a:lnTo>
                    <a:pt x="477" y="0"/>
                  </a:lnTo>
                  <a:lnTo>
                    <a:pt x="477" y="8"/>
                  </a:lnTo>
                  <a:lnTo>
                    <a:pt x="50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Pen"/>
          <p:cNvGrpSpPr/>
          <p:nvPr/>
        </p:nvGrpSpPr>
        <p:grpSpPr>
          <a:xfrm rot="2102279">
            <a:off x="2026475" y="2452094"/>
            <a:ext cx="380529" cy="3922819"/>
            <a:chOff x="838200" y="2321826"/>
            <a:chExt cx="544513" cy="3041650"/>
          </a:xfrm>
        </p:grpSpPr>
        <p:sp>
          <p:nvSpPr>
            <p:cNvPr id="152" name="Freeform 773"/>
            <p:cNvSpPr>
              <a:spLocks/>
            </p:cNvSpPr>
            <p:nvPr/>
          </p:nvSpPr>
          <p:spPr bwMode="auto">
            <a:xfrm>
              <a:off x="1076325" y="5293626"/>
              <a:ext cx="26988" cy="69850"/>
            </a:xfrm>
            <a:custGeom>
              <a:avLst/>
              <a:gdLst>
                <a:gd name="T0" fmla="*/ 2 w 2"/>
                <a:gd name="T1" fmla="*/ 2 h 5"/>
                <a:gd name="T2" fmla="*/ 1 w 2"/>
                <a:gd name="T3" fmla="*/ 5 h 5"/>
                <a:gd name="T4" fmla="*/ 0 w 2"/>
                <a:gd name="T5" fmla="*/ 2 h 5"/>
                <a:gd name="T6" fmla="*/ 1 w 2"/>
                <a:gd name="T7" fmla="*/ 0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4"/>
                    <a:pt x="2" y="5"/>
                    <a:pt x="1" y="5"/>
                  </a:cubicBezTo>
                  <a:cubicBezTo>
                    <a:pt x="1" y="5"/>
                    <a:pt x="0" y="4"/>
                    <a:pt x="0" y="2"/>
                  </a:cubicBezTo>
                  <a:cubicBezTo>
                    <a:pt x="0" y="1"/>
                    <a:pt x="0" y="0"/>
                    <a:pt x="1" y="0"/>
                  </a:cubicBezTo>
                  <a:cubicBezTo>
                    <a:pt x="2" y="0"/>
                    <a:pt x="2" y="1"/>
                    <a:pt x="2" y="2"/>
                  </a:cubicBez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774"/>
            <p:cNvSpPr>
              <a:spLocks/>
            </p:cNvSpPr>
            <p:nvPr/>
          </p:nvSpPr>
          <p:spPr bwMode="auto">
            <a:xfrm>
              <a:off x="1047750" y="4888814"/>
              <a:ext cx="84138" cy="447675"/>
            </a:xfrm>
            <a:custGeom>
              <a:avLst/>
              <a:gdLst>
                <a:gd name="T0" fmla="*/ 5 w 6"/>
                <a:gd name="T1" fmla="*/ 17 h 32"/>
                <a:gd name="T2" fmla="*/ 4 w 6"/>
                <a:gd name="T3" fmla="*/ 32 h 32"/>
                <a:gd name="T4" fmla="*/ 3 w 6"/>
                <a:gd name="T5" fmla="*/ 32 h 32"/>
                <a:gd name="T6" fmla="*/ 2 w 6"/>
                <a:gd name="T7" fmla="*/ 32 h 32"/>
                <a:gd name="T8" fmla="*/ 0 w 6"/>
                <a:gd name="T9" fmla="*/ 17 h 32"/>
                <a:gd name="T10" fmla="*/ 2 w 6"/>
                <a:gd name="T11" fmla="*/ 0 h 32"/>
                <a:gd name="T12" fmla="*/ 5 w 6"/>
                <a:gd name="T13" fmla="*/ 17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5" y="17"/>
                  </a:moveTo>
                  <a:cubicBezTo>
                    <a:pt x="6" y="23"/>
                    <a:pt x="5" y="29"/>
                    <a:pt x="4" y="32"/>
                  </a:cubicBezTo>
                  <a:cubicBezTo>
                    <a:pt x="4" y="32"/>
                    <a:pt x="4" y="32"/>
                    <a:pt x="3" y="32"/>
                  </a:cubicBezTo>
                  <a:cubicBezTo>
                    <a:pt x="3" y="32"/>
                    <a:pt x="2" y="32"/>
                    <a:pt x="2" y="32"/>
                  </a:cubicBezTo>
                  <a:cubicBezTo>
                    <a:pt x="1" y="29"/>
                    <a:pt x="0" y="23"/>
                    <a:pt x="0" y="17"/>
                  </a:cubicBezTo>
                  <a:cubicBezTo>
                    <a:pt x="0" y="8"/>
                    <a:pt x="1" y="0"/>
                    <a:pt x="2" y="0"/>
                  </a:cubicBezTo>
                  <a:cubicBezTo>
                    <a:pt x="4" y="0"/>
                    <a:pt x="5" y="8"/>
                    <a:pt x="5" y="17"/>
                  </a:cubicBezTo>
                  <a:close/>
                </a:path>
              </a:pathLst>
            </a:custGeom>
            <a:gradFill flip="none" rotWithShape="1">
              <a:gsLst>
                <a:gs pos="1000">
                  <a:schemeClr val="accent1">
                    <a:lumMod val="90000"/>
                  </a:schemeClr>
                </a:gs>
                <a:gs pos="48000">
                  <a:schemeClr val="bg1"/>
                </a:gs>
                <a:gs pos="100000">
                  <a:schemeClr val="tx2">
                    <a:lumMod val="75000"/>
                  </a:schemeClr>
                </a:gs>
                <a:gs pos="35000">
                  <a:schemeClr val="tx2">
                    <a:lumMod val="20000"/>
                    <a:lumOff val="8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75"/>
            <p:cNvSpPr>
              <a:spLocks/>
            </p:cNvSpPr>
            <p:nvPr/>
          </p:nvSpPr>
          <p:spPr bwMode="auto">
            <a:xfrm>
              <a:off x="1047750" y="5126939"/>
              <a:ext cx="84138" cy="139700"/>
            </a:xfrm>
            <a:custGeom>
              <a:avLst/>
              <a:gdLst>
                <a:gd name="T0" fmla="*/ 5 w 6"/>
                <a:gd name="T1" fmla="*/ 5 h 10"/>
                <a:gd name="T2" fmla="*/ 3 w 6"/>
                <a:gd name="T3" fmla="*/ 10 h 10"/>
                <a:gd name="T4" fmla="*/ 0 w 6"/>
                <a:gd name="T5" fmla="*/ 5 h 10"/>
                <a:gd name="T6" fmla="*/ 3 w 6"/>
                <a:gd name="T7" fmla="*/ 0 h 10"/>
                <a:gd name="T8" fmla="*/ 5 w 6"/>
                <a:gd name="T9" fmla="*/ 5 h 10"/>
              </a:gdLst>
              <a:ahLst/>
              <a:cxnLst>
                <a:cxn ang="0">
                  <a:pos x="T0" y="T1"/>
                </a:cxn>
                <a:cxn ang="0">
                  <a:pos x="T2" y="T3"/>
                </a:cxn>
                <a:cxn ang="0">
                  <a:pos x="T4" y="T5"/>
                </a:cxn>
                <a:cxn ang="0">
                  <a:pos x="T6" y="T7"/>
                </a:cxn>
                <a:cxn ang="0">
                  <a:pos x="T8" y="T9"/>
                </a:cxn>
              </a:cxnLst>
              <a:rect l="0" t="0" r="r" b="b"/>
              <a:pathLst>
                <a:path w="6" h="10">
                  <a:moveTo>
                    <a:pt x="5" y="5"/>
                  </a:moveTo>
                  <a:cubicBezTo>
                    <a:pt x="6" y="8"/>
                    <a:pt x="4" y="10"/>
                    <a:pt x="3" y="10"/>
                  </a:cubicBezTo>
                  <a:cubicBezTo>
                    <a:pt x="2" y="10"/>
                    <a:pt x="0" y="8"/>
                    <a:pt x="0" y="5"/>
                  </a:cubicBezTo>
                  <a:cubicBezTo>
                    <a:pt x="0" y="2"/>
                    <a:pt x="1" y="0"/>
                    <a:pt x="3" y="0"/>
                  </a:cubicBezTo>
                  <a:cubicBezTo>
                    <a:pt x="4" y="0"/>
                    <a:pt x="5" y="2"/>
                    <a:pt x="5" y="5"/>
                  </a:cubicBezTo>
                  <a:close/>
                </a:path>
              </a:pathLst>
            </a:custGeom>
            <a:gradFill flip="none" rotWithShape="1">
              <a:gsLst>
                <a:gs pos="1000">
                  <a:schemeClr val="accent1">
                    <a:lumMod val="90000"/>
                  </a:schemeClr>
                </a:gs>
                <a:gs pos="48000">
                  <a:schemeClr val="tx2">
                    <a:lumMod val="60000"/>
                    <a:lumOff val="40000"/>
                  </a:schemeClr>
                </a:gs>
                <a:gs pos="100000">
                  <a:schemeClr val="tx2">
                    <a:lumMod val="75000"/>
                  </a:schemeClr>
                </a:gs>
                <a:gs pos="35000">
                  <a:schemeClr val="tx2">
                    <a:lumMod val="60000"/>
                    <a:lumOff val="4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776"/>
            <p:cNvSpPr>
              <a:spLocks/>
            </p:cNvSpPr>
            <p:nvPr/>
          </p:nvSpPr>
          <p:spPr bwMode="auto">
            <a:xfrm>
              <a:off x="852488" y="2418663"/>
              <a:ext cx="419100" cy="2624138"/>
            </a:xfrm>
            <a:custGeom>
              <a:avLst/>
              <a:gdLst>
                <a:gd name="T0" fmla="*/ 29 w 30"/>
                <a:gd name="T1" fmla="*/ 99 h 188"/>
                <a:gd name="T2" fmla="*/ 27 w 30"/>
                <a:gd name="T3" fmla="*/ 168 h 188"/>
                <a:gd name="T4" fmla="*/ 16 w 30"/>
                <a:gd name="T5" fmla="*/ 188 h 188"/>
                <a:gd name="T6" fmla="*/ 6 w 30"/>
                <a:gd name="T7" fmla="*/ 169 h 188"/>
                <a:gd name="T8" fmla="*/ 0 w 30"/>
                <a:gd name="T9" fmla="*/ 101 h 188"/>
                <a:gd name="T10" fmla="*/ 1 w 30"/>
                <a:gd name="T11" fmla="*/ 24 h 188"/>
                <a:gd name="T12" fmla="*/ 13 w 30"/>
                <a:gd name="T13" fmla="*/ 1 h 188"/>
                <a:gd name="T14" fmla="*/ 25 w 30"/>
                <a:gd name="T15" fmla="*/ 22 h 188"/>
                <a:gd name="T16" fmla="*/ 29 w 30"/>
                <a:gd name="T17" fmla="*/ 9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8">
                  <a:moveTo>
                    <a:pt x="29" y="99"/>
                  </a:moveTo>
                  <a:cubicBezTo>
                    <a:pt x="30" y="130"/>
                    <a:pt x="28" y="152"/>
                    <a:pt x="27" y="168"/>
                  </a:cubicBezTo>
                  <a:cubicBezTo>
                    <a:pt x="23" y="181"/>
                    <a:pt x="21" y="188"/>
                    <a:pt x="16" y="188"/>
                  </a:cubicBezTo>
                  <a:cubicBezTo>
                    <a:pt x="11" y="188"/>
                    <a:pt x="10" y="181"/>
                    <a:pt x="6" y="169"/>
                  </a:cubicBezTo>
                  <a:cubicBezTo>
                    <a:pt x="3" y="153"/>
                    <a:pt x="1" y="130"/>
                    <a:pt x="0" y="101"/>
                  </a:cubicBezTo>
                  <a:cubicBezTo>
                    <a:pt x="0" y="76"/>
                    <a:pt x="0" y="36"/>
                    <a:pt x="1" y="24"/>
                  </a:cubicBezTo>
                  <a:cubicBezTo>
                    <a:pt x="2" y="11"/>
                    <a:pt x="8" y="1"/>
                    <a:pt x="13" y="1"/>
                  </a:cubicBezTo>
                  <a:cubicBezTo>
                    <a:pt x="18" y="0"/>
                    <a:pt x="18" y="4"/>
                    <a:pt x="25" y="22"/>
                  </a:cubicBezTo>
                  <a:cubicBezTo>
                    <a:pt x="27" y="35"/>
                    <a:pt x="29" y="75"/>
                    <a:pt x="29" y="99"/>
                  </a:cubicBezTo>
                  <a:close/>
                </a:path>
              </a:pathLst>
            </a:custGeom>
            <a:gradFill>
              <a:gsLst>
                <a:gs pos="1000">
                  <a:schemeClr val="accent4"/>
                </a:gs>
                <a:gs pos="97000">
                  <a:schemeClr val="accent6"/>
                </a:gs>
                <a:gs pos="58000">
                  <a:schemeClr val="accent4">
                    <a:lumMod val="75000"/>
                  </a:schemeClr>
                </a:gs>
              </a:gsLst>
              <a:lin ang="0" scaled="0"/>
            </a:gradFill>
            <a:ln>
              <a:noFill/>
            </a:ln>
            <a:effectLst>
              <a:outerShdw blurRad="190500" dist="635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777"/>
            <p:cNvSpPr>
              <a:spLocks/>
            </p:cNvSpPr>
            <p:nvPr/>
          </p:nvSpPr>
          <p:spPr bwMode="auto">
            <a:xfrm>
              <a:off x="908050" y="2348813"/>
              <a:ext cx="238125" cy="2792413"/>
            </a:xfrm>
            <a:custGeom>
              <a:avLst/>
              <a:gdLst>
                <a:gd name="T0" fmla="*/ 16 w 17"/>
                <a:gd name="T1" fmla="*/ 106 h 200"/>
                <a:gd name="T2" fmla="*/ 13 w 17"/>
                <a:gd name="T3" fmla="*/ 200 h 200"/>
                <a:gd name="T4" fmla="*/ 2 w 17"/>
                <a:gd name="T5" fmla="*/ 107 h 200"/>
                <a:gd name="T6" fmla="*/ 8 w 17"/>
                <a:gd name="T7" fmla="*/ 2 h 200"/>
                <a:gd name="T8" fmla="*/ 16 w 17"/>
                <a:gd name="T9" fmla="*/ 106 h 200"/>
              </a:gdLst>
              <a:ahLst/>
              <a:cxnLst>
                <a:cxn ang="0">
                  <a:pos x="T0" y="T1"/>
                </a:cxn>
                <a:cxn ang="0">
                  <a:pos x="T2" y="T3"/>
                </a:cxn>
                <a:cxn ang="0">
                  <a:pos x="T4" y="T5"/>
                </a:cxn>
                <a:cxn ang="0">
                  <a:pos x="T6" y="T7"/>
                </a:cxn>
                <a:cxn ang="0">
                  <a:pos x="T8" y="T9"/>
                </a:cxn>
              </a:cxnLst>
              <a:rect l="0" t="0" r="r" b="b"/>
              <a:pathLst>
                <a:path w="17" h="200">
                  <a:moveTo>
                    <a:pt x="16" y="106"/>
                  </a:moveTo>
                  <a:cubicBezTo>
                    <a:pt x="17" y="175"/>
                    <a:pt x="15" y="200"/>
                    <a:pt x="13" y="200"/>
                  </a:cubicBezTo>
                  <a:cubicBezTo>
                    <a:pt x="9" y="200"/>
                    <a:pt x="3" y="166"/>
                    <a:pt x="2" y="107"/>
                  </a:cubicBezTo>
                  <a:cubicBezTo>
                    <a:pt x="0" y="38"/>
                    <a:pt x="5" y="0"/>
                    <a:pt x="8" y="2"/>
                  </a:cubicBezTo>
                  <a:cubicBezTo>
                    <a:pt x="11" y="3"/>
                    <a:pt x="14" y="37"/>
                    <a:pt x="16" y="106"/>
                  </a:cubicBezTo>
                  <a:close/>
                </a:path>
              </a:pathLst>
            </a:custGeom>
            <a:gradFill>
              <a:gsLst>
                <a:gs pos="1000">
                  <a:schemeClr val="accent4">
                    <a:lumMod val="60000"/>
                    <a:lumOff val="40000"/>
                  </a:schemeClr>
                </a:gs>
                <a:gs pos="97000">
                  <a:schemeClr val="accent4"/>
                </a:gs>
                <a:gs pos="58000">
                  <a:schemeClr val="accent4"/>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778"/>
            <p:cNvSpPr>
              <a:spLocks/>
            </p:cNvSpPr>
            <p:nvPr/>
          </p:nvSpPr>
          <p:spPr bwMode="auto">
            <a:xfrm>
              <a:off x="1173163" y="2544076"/>
              <a:ext cx="209550" cy="1019175"/>
            </a:xfrm>
            <a:custGeom>
              <a:avLst/>
              <a:gdLst>
                <a:gd name="T0" fmla="*/ 0 w 15"/>
                <a:gd name="T1" fmla="*/ 0 h 73"/>
                <a:gd name="T2" fmla="*/ 9 w 15"/>
                <a:gd name="T3" fmla="*/ 7 h 73"/>
                <a:gd name="T4" fmla="*/ 14 w 15"/>
                <a:gd name="T5" fmla="*/ 30 h 73"/>
                <a:gd name="T6" fmla="*/ 13 w 15"/>
                <a:gd name="T7" fmla="*/ 66 h 73"/>
                <a:gd name="T8" fmla="*/ 10 w 15"/>
                <a:gd name="T9" fmla="*/ 73 h 73"/>
                <a:gd name="T10" fmla="*/ 10 w 15"/>
                <a:gd name="T11" fmla="*/ 54 h 73"/>
                <a:gd name="T12" fmla="*/ 6 w 15"/>
                <a:gd name="T13" fmla="*/ 20 h 73"/>
                <a:gd name="T14" fmla="*/ 1 w 15"/>
                <a:gd name="T15" fmla="*/ 18 h 73"/>
                <a:gd name="T16" fmla="*/ 0 w 1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3">
                  <a:moveTo>
                    <a:pt x="0" y="0"/>
                  </a:moveTo>
                  <a:cubicBezTo>
                    <a:pt x="0" y="0"/>
                    <a:pt x="5" y="4"/>
                    <a:pt x="9" y="7"/>
                  </a:cubicBezTo>
                  <a:cubicBezTo>
                    <a:pt x="12" y="9"/>
                    <a:pt x="13" y="16"/>
                    <a:pt x="14" y="30"/>
                  </a:cubicBezTo>
                  <a:cubicBezTo>
                    <a:pt x="15" y="50"/>
                    <a:pt x="14" y="54"/>
                    <a:pt x="13" y="66"/>
                  </a:cubicBezTo>
                  <a:cubicBezTo>
                    <a:pt x="12" y="73"/>
                    <a:pt x="12" y="73"/>
                    <a:pt x="10" y="73"/>
                  </a:cubicBezTo>
                  <a:cubicBezTo>
                    <a:pt x="8" y="73"/>
                    <a:pt x="3" y="56"/>
                    <a:pt x="10" y="54"/>
                  </a:cubicBezTo>
                  <a:cubicBezTo>
                    <a:pt x="10" y="46"/>
                    <a:pt x="9" y="36"/>
                    <a:pt x="6" y="20"/>
                  </a:cubicBezTo>
                  <a:cubicBezTo>
                    <a:pt x="6" y="20"/>
                    <a:pt x="4" y="18"/>
                    <a:pt x="1" y="18"/>
                  </a:cubicBezTo>
                  <a:cubicBezTo>
                    <a:pt x="0" y="14"/>
                    <a:pt x="0" y="0"/>
                    <a:pt x="0" y="0"/>
                  </a:cubicBezTo>
                  <a:close/>
                </a:path>
              </a:pathLst>
            </a:custGeom>
            <a:gradFill>
              <a:gsLst>
                <a:gs pos="1000">
                  <a:schemeClr val="bg1">
                    <a:lumMod val="65000"/>
                  </a:schemeClr>
                </a:gs>
                <a:gs pos="97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779"/>
            <p:cNvSpPr>
              <a:spLocks/>
            </p:cNvSpPr>
            <p:nvPr/>
          </p:nvSpPr>
          <p:spPr bwMode="auto">
            <a:xfrm>
              <a:off x="1173163" y="2558363"/>
              <a:ext cx="195263" cy="1004888"/>
            </a:xfrm>
            <a:custGeom>
              <a:avLst/>
              <a:gdLst>
                <a:gd name="T0" fmla="*/ 0 w 14"/>
                <a:gd name="T1" fmla="*/ 0 h 72"/>
                <a:gd name="T2" fmla="*/ 8 w 14"/>
                <a:gd name="T3" fmla="*/ 7 h 72"/>
                <a:gd name="T4" fmla="*/ 13 w 14"/>
                <a:gd name="T5" fmla="*/ 30 h 72"/>
                <a:gd name="T6" fmla="*/ 12 w 14"/>
                <a:gd name="T7" fmla="*/ 63 h 72"/>
                <a:gd name="T8" fmla="*/ 10 w 14"/>
                <a:gd name="T9" fmla="*/ 70 h 72"/>
                <a:gd name="T10" fmla="*/ 11 w 14"/>
                <a:gd name="T11" fmla="*/ 54 h 72"/>
                <a:gd name="T12" fmla="*/ 8 w 14"/>
                <a:gd name="T13" fmla="*/ 20 h 72"/>
                <a:gd name="T14" fmla="*/ 1 w 14"/>
                <a:gd name="T15" fmla="*/ 16 h 72"/>
                <a:gd name="T16" fmla="*/ 0 w 14"/>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2">
                  <a:moveTo>
                    <a:pt x="0" y="0"/>
                  </a:moveTo>
                  <a:cubicBezTo>
                    <a:pt x="0" y="0"/>
                    <a:pt x="4" y="4"/>
                    <a:pt x="8" y="7"/>
                  </a:cubicBezTo>
                  <a:cubicBezTo>
                    <a:pt x="10" y="9"/>
                    <a:pt x="12" y="16"/>
                    <a:pt x="13" y="30"/>
                  </a:cubicBezTo>
                  <a:cubicBezTo>
                    <a:pt x="14" y="49"/>
                    <a:pt x="13" y="52"/>
                    <a:pt x="12" y="63"/>
                  </a:cubicBezTo>
                  <a:cubicBezTo>
                    <a:pt x="12" y="70"/>
                    <a:pt x="11" y="72"/>
                    <a:pt x="10" y="70"/>
                  </a:cubicBezTo>
                  <a:cubicBezTo>
                    <a:pt x="9" y="69"/>
                    <a:pt x="5" y="55"/>
                    <a:pt x="11" y="54"/>
                  </a:cubicBezTo>
                  <a:cubicBezTo>
                    <a:pt x="11" y="46"/>
                    <a:pt x="11" y="35"/>
                    <a:pt x="8" y="20"/>
                  </a:cubicBezTo>
                  <a:cubicBezTo>
                    <a:pt x="8" y="20"/>
                    <a:pt x="6" y="16"/>
                    <a:pt x="1" y="16"/>
                  </a:cubicBezTo>
                  <a:cubicBezTo>
                    <a:pt x="0" y="13"/>
                    <a:pt x="0" y="0"/>
                    <a:pt x="0" y="0"/>
                  </a:cubicBezTo>
                  <a:close/>
                </a:path>
              </a:pathLst>
            </a:custGeom>
            <a:gradFill>
              <a:gsLst>
                <a:gs pos="1000">
                  <a:schemeClr val="bg1">
                    <a:lumMod val="85000"/>
                  </a:schemeClr>
                </a:gs>
                <a:gs pos="97000">
                  <a:schemeClr val="tx1">
                    <a:lumMod val="50000"/>
                    <a:lumOff val="5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780"/>
            <p:cNvSpPr>
              <a:spLocks/>
            </p:cNvSpPr>
            <p:nvPr/>
          </p:nvSpPr>
          <p:spPr bwMode="auto">
            <a:xfrm>
              <a:off x="1158875" y="2558363"/>
              <a:ext cx="209550" cy="976313"/>
            </a:xfrm>
            <a:custGeom>
              <a:avLst/>
              <a:gdLst>
                <a:gd name="T0" fmla="*/ 14 w 15"/>
                <a:gd name="T1" fmla="*/ 30 h 70"/>
                <a:gd name="T2" fmla="*/ 9 w 15"/>
                <a:gd name="T3" fmla="*/ 7 h 70"/>
                <a:gd name="T4" fmla="*/ 0 w 15"/>
                <a:gd name="T5" fmla="*/ 0 h 70"/>
                <a:gd name="T6" fmla="*/ 1 w 15"/>
                <a:gd name="T7" fmla="*/ 2 h 70"/>
                <a:gd name="T8" fmla="*/ 8 w 15"/>
                <a:gd name="T9" fmla="*/ 8 h 70"/>
                <a:gd name="T10" fmla="*/ 13 w 15"/>
                <a:gd name="T11" fmla="*/ 31 h 70"/>
                <a:gd name="T12" fmla="*/ 13 w 15"/>
                <a:gd name="T13" fmla="*/ 65 h 70"/>
                <a:gd name="T14" fmla="*/ 12 w 15"/>
                <a:gd name="T15" fmla="*/ 70 h 70"/>
                <a:gd name="T16" fmla="*/ 13 w 15"/>
                <a:gd name="T17" fmla="*/ 63 h 70"/>
                <a:gd name="T18" fmla="*/ 14 w 15"/>
                <a:gd name="T1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70">
                  <a:moveTo>
                    <a:pt x="14" y="30"/>
                  </a:moveTo>
                  <a:cubicBezTo>
                    <a:pt x="13" y="16"/>
                    <a:pt x="11" y="9"/>
                    <a:pt x="9" y="7"/>
                  </a:cubicBezTo>
                  <a:cubicBezTo>
                    <a:pt x="5" y="4"/>
                    <a:pt x="0" y="0"/>
                    <a:pt x="0" y="0"/>
                  </a:cubicBezTo>
                  <a:cubicBezTo>
                    <a:pt x="0" y="0"/>
                    <a:pt x="0" y="1"/>
                    <a:pt x="1" y="2"/>
                  </a:cubicBezTo>
                  <a:cubicBezTo>
                    <a:pt x="2" y="3"/>
                    <a:pt x="6" y="6"/>
                    <a:pt x="8" y="8"/>
                  </a:cubicBezTo>
                  <a:cubicBezTo>
                    <a:pt x="11" y="10"/>
                    <a:pt x="13" y="17"/>
                    <a:pt x="13" y="31"/>
                  </a:cubicBezTo>
                  <a:cubicBezTo>
                    <a:pt x="14" y="50"/>
                    <a:pt x="14" y="53"/>
                    <a:pt x="13" y="65"/>
                  </a:cubicBezTo>
                  <a:cubicBezTo>
                    <a:pt x="12" y="67"/>
                    <a:pt x="12" y="69"/>
                    <a:pt x="12" y="70"/>
                  </a:cubicBezTo>
                  <a:cubicBezTo>
                    <a:pt x="12" y="69"/>
                    <a:pt x="13" y="67"/>
                    <a:pt x="13" y="63"/>
                  </a:cubicBezTo>
                  <a:cubicBezTo>
                    <a:pt x="14" y="52"/>
                    <a:pt x="15" y="49"/>
                    <a:pt x="14" y="30"/>
                  </a:cubicBezTo>
                  <a:close/>
                </a:path>
              </a:pathLst>
            </a:custGeom>
            <a:gradFill>
              <a:gsLst>
                <a:gs pos="100000">
                  <a:schemeClr val="tx1">
                    <a:lumMod val="65000"/>
                    <a:lumOff val="35000"/>
                  </a:schemeClr>
                </a:gs>
                <a:gs pos="0">
                  <a:schemeClr val="bg1">
                    <a:lumMod val="8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781"/>
            <p:cNvSpPr>
              <a:spLocks/>
            </p:cNvSpPr>
            <p:nvPr/>
          </p:nvSpPr>
          <p:spPr bwMode="auto">
            <a:xfrm>
              <a:off x="936625" y="4763401"/>
              <a:ext cx="292100" cy="460375"/>
            </a:xfrm>
            <a:custGeom>
              <a:avLst/>
              <a:gdLst>
                <a:gd name="T0" fmla="*/ 0 w 21"/>
                <a:gd name="T1" fmla="*/ 1 h 33"/>
                <a:gd name="T2" fmla="*/ 8 w 21"/>
                <a:gd name="T3" fmla="*/ 33 h 33"/>
                <a:gd name="T4" fmla="*/ 11 w 21"/>
                <a:gd name="T5" fmla="*/ 33 h 33"/>
                <a:gd name="T6" fmla="*/ 13 w 21"/>
                <a:gd name="T7" fmla="*/ 33 h 33"/>
                <a:gd name="T8" fmla="*/ 21 w 21"/>
                <a:gd name="T9" fmla="*/ 0 h 33"/>
                <a:gd name="T10" fmla="*/ 0 w 21"/>
                <a:gd name="T11" fmla="*/ 1 h 33"/>
              </a:gdLst>
              <a:ahLst/>
              <a:cxnLst>
                <a:cxn ang="0">
                  <a:pos x="T0" y="T1"/>
                </a:cxn>
                <a:cxn ang="0">
                  <a:pos x="T2" y="T3"/>
                </a:cxn>
                <a:cxn ang="0">
                  <a:pos x="T4" y="T5"/>
                </a:cxn>
                <a:cxn ang="0">
                  <a:pos x="T6" y="T7"/>
                </a:cxn>
                <a:cxn ang="0">
                  <a:pos x="T8" y="T9"/>
                </a:cxn>
                <a:cxn ang="0">
                  <a:pos x="T10" y="T11"/>
                </a:cxn>
              </a:cxnLst>
              <a:rect l="0" t="0" r="r" b="b"/>
              <a:pathLst>
                <a:path w="21" h="33">
                  <a:moveTo>
                    <a:pt x="0" y="1"/>
                  </a:moveTo>
                  <a:cubicBezTo>
                    <a:pt x="0" y="1"/>
                    <a:pt x="3" y="21"/>
                    <a:pt x="8" y="33"/>
                  </a:cubicBezTo>
                  <a:cubicBezTo>
                    <a:pt x="10" y="33"/>
                    <a:pt x="11" y="33"/>
                    <a:pt x="11" y="33"/>
                  </a:cubicBezTo>
                  <a:cubicBezTo>
                    <a:pt x="11" y="33"/>
                    <a:pt x="12" y="33"/>
                    <a:pt x="13" y="33"/>
                  </a:cubicBezTo>
                  <a:cubicBezTo>
                    <a:pt x="18" y="21"/>
                    <a:pt x="21" y="0"/>
                    <a:pt x="21" y="0"/>
                  </a:cubicBezTo>
                  <a:lnTo>
                    <a:pt x="0" y="1"/>
                  </a:lnTo>
                  <a:close/>
                </a:path>
              </a:pathLst>
            </a:custGeom>
            <a:gradFill flip="none" rotWithShape="1">
              <a:gsLst>
                <a:gs pos="1000">
                  <a:schemeClr val="bg1"/>
                </a:gs>
                <a:gs pos="88000">
                  <a:schemeClr val="bg1">
                    <a:lumMod val="95000"/>
                  </a:schemeClr>
                </a:gs>
                <a:gs pos="65000">
                  <a:schemeClr val="bg1">
                    <a:lumMod val="50000"/>
                  </a:schemeClr>
                </a:gs>
              </a:gsLst>
              <a:lin ang="6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782"/>
            <p:cNvSpPr>
              <a:spLocks/>
            </p:cNvSpPr>
            <p:nvPr/>
          </p:nvSpPr>
          <p:spPr bwMode="auto">
            <a:xfrm>
              <a:off x="852488" y="3856939"/>
              <a:ext cx="419100" cy="166688"/>
            </a:xfrm>
            <a:custGeom>
              <a:avLst/>
              <a:gdLst>
                <a:gd name="T0" fmla="*/ 264 w 264"/>
                <a:gd name="T1" fmla="*/ 88 h 105"/>
                <a:gd name="T2" fmla="*/ 0 w 264"/>
                <a:gd name="T3" fmla="*/ 105 h 105"/>
                <a:gd name="T4" fmla="*/ 0 w 264"/>
                <a:gd name="T5" fmla="*/ 8 h 105"/>
                <a:gd name="T6" fmla="*/ 255 w 264"/>
                <a:gd name="T7" fmla="*/ 0 h 105"/>
                <a:gd name="T8" fmla="*/ 264 w 264"/>
                <a:gd name="T9" fmla="*/ 88 h 105"/>
              </a:gdLst>
              <a:ahLst/>
              <a:cxnLst>
                <a:cxn ang="0">
                  <a:pos x="T0" y="T1"/>
                </a:cxn>
                <a:cxn ang="0">
                  <a:pos x="T2" y="T3"/>
                </a:cxn>
                <a:cxn ang="0">
                  <a:pos x="T4" y="T5"/>
                </a:cxn>
                <a:cxn ang="0">
                  <a:pos x="T6" y="T7"/>
                </a:cxn>
                <a:cxn ang="0">
                  <a:pos x="T8" y="T9"/>
                </a:cxn>
              </a:cxnLst>
              <a:rect l="0" t="0" r="r" b="b"/>
              <a:pathLst>
                <a:path w="264" h="105">
                  <a:moveTo>
                    <a:pt x="264" y="88"/>
                  </a:moveTo>
                  <a:lnTo>
                    <a:pt x="0" y="105"/>
                  </a:lnTo>
                  <a:lnTo>
                    <a:pt x="0" y="8"/>
                  </a:lnTo>
                  <a:lnTo>
                    <a:pt x="255" y="0"/>
                  </a:lnTo>
                  <a:lnTo>
                    <a:pt x="264" y="88"/>
                  </a:lnTo>
                  <a:close/>
                </a:path>
              </a:pathLst>
            </a:custGeom>
            <a:gradFill>
              <a:gsLst>
                <a:gs pos="1000">
                  <a:schemeClr val="tx1">
                    <a:lumMod val="65000"/>
                    <a:lumOff val="35000"/>
                  </a:schemeClr>
                </a:gs>
                <a:gs pos="100000">
                  <a:schemeClr val="bg1">
                    <a:lumMod val="85000"/>
                  </a:schemeClr>
                </a:gs>
                <a:gs pos="45000">
                  <a:schemeClr val="bg1">
                    <a:lumMod val="95000"/>
                  </a:schemeClr>
                </a:gs>
                <a:gs pos="68000">
                  <a:schemeClr val="tx1">
                    <a:lumMod val="50000"/>
                    <a:lumOff val="5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83"/>
            <p:cNvSpPr>
              <a:spLocks/>
            </p:cNvSpPr>
            <p:nvPr/>
          </p:nvSpPr>
          <p:spPr bwMode="auto">
            <a:xfrm>
              <a:off x="838200" y="3842651"/>
              <a:ext cx="446088" cy="55563"/>
            </a:xfrm>
            <a:custGeom>
              <a:avLst/>
              <a:gdLst>
                <a:gd name="T0" fmla="*/ 32 w 32"/>
                <a:gd name="T1" fmla="*/ 2 h 4"/>
                <a:gd name="T2" fmla="*/ 31 w 32"/>
                <a:gd name="T3" fmla="*/ 3 h 4"/>
                <a:gd name="T4" fmla="*/ 1 w 32"/>
                <a:gd name="T5" fmla="*/ 4 h 4"/>
                <a:gd name="T6" fmla="*/ 0 w 32"/>
                <a:gd name="T7" fmla="*/ 3 h 4"/>
                <a:gd name="T8" fmla="*/ 1 w 32"/>
                <a:gd name="T9" fmla="*/ 2 h 4"/>
                <a:gd name="T10" fmla="*/ 31 w 32"/>
                <a:gd name="T11" fmla="*/ 0 h 4"/>
                <a:gd name="T12" fmla="*/ 32 w 3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32" y="2"/>
                  </a:moveTo>
                  <a:cubicBezTo>
                    <a:pt x="32" y="2"/>
                    <a:pt x="31" y="3"/>
                    <a:pt x="31" y="3"/>
                  </a:cubicBezTo>
                  <a:cubicBezTo>
                    <a:pt x="1" y="4"/>
                    <a:pt x="1" y="4"/>
                    <a:pt x="1" y="4"/>
                  </a:cubicBezTo>
                  <a:cubicBezTo>
                    <a:pt x="0" y="4"/>
                    <a:pt x="0" y="4"/>
                    <a:pt x="0" y="3"/>
                  </a:cubicBezTo>
                  <a:cubicBezTo>
                    <a:pt x="0" y="2"/>
                    <a:pt x="0" y="2"/>
                    <a:pt x="1" y="2"/>
                  </a:cubicBezTo>
                  <a:cubicBezTo>
                    <a:pt x="31" y="0"/>
                    <a:pt x="31" y="0"/>
                    <a:pt x="31" y="0"/>
                  </a:cubicBezTo>
                  <a:cubicBezTo>
                    <a:pt x="31" y="0"/>
                    <a:pt x="32" y="1"/>
                    <a:pt x="32" y="2"/>
                  </a:cubicBezTo>
                  <a:close/>
                </a:path>
              </a:pathLst>
            </a:custGeom>
            <a:gradFill>
              <a:gsLst>
                <a:gs pos="1000">
                  <a:schemeClr val="tx1">
                    <a:lumMod val="65000"/>
                    <a:lumOff val="35000"/>
                  </a:schemeClr>
                </a:gs>
                <a:gs pos="100000">
                  <a:schemeClr val="tx1">
                    <a:lumMod val="85000"/>
                    <a:lumOff val="15000"/>
                  </a:schemeClr>
                </a:gs>
                <a:gs pos="45000">
                  <a:schemeClr val="tx1">
                    <a:lumMod val="50000"/>
                    <a:lumOff val="50000"/>
                  </a:schemeClr>
                </a:gs>
                <a:gs pos="68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84"/>
            <p:cNvSpPr>
              <a:spLocks/>
            </p:cNvSpPr>
            <p:nvPr/>
          </p:nvSpPr>
          <p:spPr bwMode="auto">
            <a:xfrm>
              <a:off x="838200" y="3968064"/>
              <a:ext cx="446088" cy="55563"/>
            </a:xfrm>
            <a:custGeom>
              <a:avLst/>
              <a:gdLst>
                <a:gd name="T0" fmla="*/ 32 w 32"/>
                <a:gd name="T1" fmla="*/ 2 h 4"/>
                <a:gd name="T2" fmla="*/ 31 w 32"/>
                <a:gd name="T3" fmla="*/ 3 h 4"/>
                <a:gd name="T4" fmla="*/ 1 w 32"/>
                <a:gd name="T5" fmla="*/ 4 h 4"/>
                <a:gd name="T6" fmla="*/ 0 w 32"/>
                <a:gd name="T7" fmla="*/ 3 h 4"/>
                <a:gd name="T8" fmla="*/ 1 w 32"/>
                <a:gd name="T9" fmla="*/ 2 h 4"/>
                <a:gd name="T10" fmla="*/ 31 w 32"/>
                <a:gd name="T11" fmla="*/ 0 h 4"/>
                <a:gd name="T12" fmla="*/ 32 w 3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32" y="2"/>
                  </a:moveTo>
                  <a:cubicBezTo>
                    <a:pt x="32" y="2"/>
                    <a:pt x="31" y="3"/>
                    <a:pt x="31" y="3"/>
                  </a:cubicBezTo>
                  <a:cubicBezTo>
                    <a:pt x="1" y="4"/>
                    <a:pt x="1" y="4"/>
                    <a:pt x="1" y="4"/>
                  </a:cubicBezTo>
                  <a:cubicBezTo>
                    <a:pt x="1" y="4"/>
                    <a:pt x="0" y="4"/>
                    <a:pt x="0" y="3"/>
                  </a:cubicBezTo>
                  <a:cubicBezTo>
                    <a:pt x="0" y="2"/>
                    <a:pt x="1" y="2"/>
                    <a:pt x="1" y="2"/>
                  </a:cubicBezTo>
                  <a:cubicBezTo>
                    <a:pt x="31" y="0"/>
                    <a:pt x="31" y="0"/>
                    <a:pt x="31" y="0"/>
                  </a:cubicBezTo>
                  <a:cubicBezTo>
                    <a:pt x="31" y="0"/>
                    <a:pt x="32" y="1"/>
                    <a:pt x="32" y="2"/>
                  </a:cubicBezTo>
                  <a:close/>
                </a:path>
              </a:pathLst>
            </a:custGeom>
            <a:gradFill>
              <a:gsLst>
                <a:gs pos="1000">
                  <a:schemeClr val="tx1">
                    <a:lumMod val="65000"/>
                    <a:lumOff val="35000"/>
                  </a:schemeClr>
                </a:gs>
                <a:gs pos="100000">
                  <a:schemeClr val="tx1">
                    <a:lumMod val="85000"/>
                    <a:lumOff val="15000"/>
                  </a:schemeClr>
                </a:gs>
                <a:gs pos="45000">
                  <a:schemeClr val="tx1">
                    <a:lumMod val="50000"/>
                    <a:lumOff val="50000"/>
                  </a:schemeClr>
                </a:gs>
                <a:gs pos="68000">
                  <a:schemeClr val="tx1">
                    <a:lumMod val="75000"/>
                    <a:lumOff val="25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85"/>
            <p:cNvSpPr>
              <a:spLocks/>
            </p:cNvSpPr>
            <p:nvPr/>
          </p:nvSpPr>
          <p:spPr bwMode="auto">
            <a:xfrm>
              <a:off x="838200" y="3968064"/>
              <a:ext cx="446088" cy="41275"/>
            </a:xfrm>
            <a:custGeom>
              <a:avLst/>
              <a:gdLst>
                <a:gd name="T0" fmla="*/ 281 w 281"/>
                <a:gd name="T1" fmla="*/ 9 h 26"/>
                <a:gd name="T2" fmla="*/ 273 w 281"/>
                <a:gd name="T3" fmla="*/ 18 h 26"/>
                <a:gd name="T4" fmla="*/ 9 w 281"/>
                <a:gd name="T5" fmla="*/ 26 h 26"/>
                <a:gd name="T6" fmla="*/ 0 w 281"/>
                <a:gd name="T7" fmla="*/ 18 h 26"/>
                <a:gd name="T8" fmla="*/ 9 w 281"/>
                <a:gd name="T9" fmla="*/ 18 h 26"/>
                <a:gd name="T10" fmla="*/ 273 w 281"/>
                <a:gd name="T11" fmla="*/ 0 h 26"/>
                <a:gd name="T12" fmla="*/ 281 w 281"/>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281" h="26">
                  <a:moveTo>
                    <a:pt x="281" y="9"/>
                  </a:moveTo>
                  <a:lnTo>
                    <a:pt x="273" y="18"/>
                  </a:lnTo>
                  <a:lnTo>
                    <a:pt x="9" y="26"/>
                  </a:lnTo>
                  <a:lnTo>
                    <a:pt x="0" y="18"/>
                  </a:lnTo>
                  <a:lnTo>
                    <a:pt x="9" y="18"/>
                  </a:lnTo>
                  <a:lnTo>
                    <a:pt x="273" y="0"/>
                  </a:lnTo>
                  <a:lnTo>
                    <a:pt x="281" y="9"/>
                  </a:lnTo>
                  <a:close/>
                </a:path>
              </a:pathLst>
            </a:custGeom>
            <a:gradFill>
              <a:gsLst>
                <a:gs pos="1000">
                  <a:schemeClr val="tx1">
                    <a:lumMod val="65000"/>
                    <a:lumOff val="35000"/>
                  </a:schemeClr>
                </a:gs>
                <a:gs pos="100000">
                  <a:schemeClr val="tx1">
                    <a:lumMod val="75000"/>
                    <a:lumOff val="25000"/>
                  </a:schemeClr>
                </a:gs>
                <a:gs pos="33000">
                  <a:schemeClr val="bg1">
                    <a:lumMod val="75000"/>
                  </a:schemeClr>
                </a:gs>
                <a:gs pos="58000">
                  <a:schemeClr val="tx1">
                    <a:lumMod val="50000"/>
                    <a:lumOff val="50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86"/>
            <p:cNvSpPr>
              <a:spLocks/>
            </p:cNvSpPr>
            <p:nvPr/>
          </p:nvSpPr>
          <p:spPr bwMode="auto">
            <a:xfrm>
              <a:off x="838200" y="3842651"/>
              <a:ext cx="433388" cy="41275"/>
            </a:xfrm>
            <a:custGeom>
              <a:avLst/>
              <a:gdLst>
                <a:gd name="T0" fmla="*/ 273 w 273"/>
                <a:gd name="T1" fmla="*/ 9 h 26"/>
                <a:gd name="T2" fmla="*/ 264 w 273"/>
                <a:gd name="T3" fmla="*/ 17 h 26"/>
                <a:gd name="T4" fmla="*/ 9 w 273"/>
                <a:gd name="T5" fmla="*/ 26 h 26"/>
                <a:gd name="T6" fmla="*/ 0 w 273"/>
                <a:gd name="T7" fmla="*/ 17 h 26"/>
                <a:gd name="T8" fmla="*/ 9 w 273"/>
                <a:gd name="T9" fmla="*/ 17 h 26"/>
                <a:gd name="T10" fmla="*/ 264 w 273"/>
                <a:gd name="T11" fmla="*/ 0 h 26"/>
                <a:gd name="T12" fmla="*/ 273 w 273"/>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273" h="26">
                  <a:moveTo>
                    <a:pt x="273" y="9"/>
                  </a:moveTo>
                  <a:lnTo>
                    <a:pt x="264" y="17"/>
                  </a:lnTo>
                  <a:lnTo>
                    <a:pt x="9" y="26"/>
                  </a:lnTo>
                  <a:lnTo>
                    <a:pt x="0" y="17"/>
                  </a:lnTo>
                  <a:lnTo>
                    <a:pt x="9" y="17"/>
                  </a:lnTo>
                  <a:lnTo>
                    <a:pt x="264" y="0"/>
                  </a:lnTo>
                  <a:lnTo>
                    <a:pt x="273" y="9"/>
                  </a:lnTo>
                  <a:close/>
                </a:path>
              </a:pathLst>
            </a:custGeom>
            <a:gradFill>
              <a:gsLst>
                <a:gs pos="1000">
                  <a:schemeClr val="tx1">
                    <a:lumMod val="65000"/>
                    <a:lumOff val="35000"/>
                  </a:schemeClr>
                </a:gs>
                <a:gs pos="100000">
                  <a:schemeClr val="tx1">
                    <a:lumMod val="75000"/>
                    <a:lumOff val="25000"/>
                  </a:schemeClr>
                </a:gs>
                <a:gs pos="33000">
                  <a:schemeClr val="bg1">
                    <a:lumMod val="75000"/>
                  </a:schemeClr>
                </a:gs>
                <a:gs pos="58000">
                  <a:schemeClr val="tx1">
                    <a:lumMod val="50000"/>
                    <a:lumOff val="50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87"/>
            <p:cNvSpPr>
              <a:spLocks/>
            </p:cNvSpPr>
            <p:nvPr/>
          </p:nvSpPr>
          <p:spPr bwMode="auto">
            <a:xfrm>
              <a:off x="838200" y="3982351"/>
              <a:ext cx="446088" cy="41275"/>
            </a:xfrm>
            <a:custGeom>
              <a:avLst/>
              <a:gdLst>
                <a:gd name="T0" fmla="*/ 32 w 32"/>
                <a:gd name="T1" fmla="*/ 0 h 3"/>
                <a:gd name="T2" fmla="*/ 32 w 32"/>
                <a:gd name="T3" fmla="*/ 1 h 3"/>
                <a:gd name="T4" fmla="*/ 31 w 32"/>
                <a:gd name="T5" fmla="*/ 2 h 3"/>
                <a:gd name="T6" fmla="*/ 1 w 32"/>
                <a:gd name="T7" fmla="*/ 3 h 3"/>
                <a:gd name="T8" fmla="*/ 0 w 32"/>
                <a:gd name="T9" fmla="*/ 2 h 3"/>
                <a:gd name="T10" fmla="*/ 0 w 32"/>
                <a:gd name="T11" fmla="*/ 2 h 3"/>
                <a:gd name="T12" fmla="*/ 1 w 32"/>
                <a:gd name="T13" fmla="*/ 2 h 3"/>
                <a:gd name="T14" fmla="*/ 31 w 32"/>
                <a:gd name="T15" fmla="*/ 1 h 3"/>
                <a:gd name="T16" fmla="*/ 32 w 3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
                  <a:moveTo>
                    <a:pt x="32" y="0"/>
                  </a:moveTo>
                  <a:cubicBezTo>
                    <a:pt x="32" y="1"/>
                    <a:pt x="32" y="1"/>
                    <a:pt x="32" y="1"/>
                  </a:cubicBezTo>
                  <a:cubicBezTo>
                    <a:pt x="32" y="1"/>
                    <a:pt x="31" y="2"/>
                    <a:pt x="31" y="2"/>
                  </a:cubicBezTo>
                  <a:cubicBezTo>
                    <a:pt x="1" y="3"/>
                    <a:pt x="1" y="3"/>
                    <a:pt x="1" y="3"/>
                  </a:cubicBezTo>
                  <a:cubicBezTo>
                    <a:pt x="1" y="3"/>
                    <a:pt x="0" y="3"/>
                    <a:pt x="0" y="2"/>
                  </a:cubicBezTo>
                  <a:cubicBezTo>
                    <a:pt x="0" y="2"/>
                    <a:pt x="0" y="2"/>
                    <a:pt x="0" y="2"/>
                  </a:cubicBezTo>
                  <a:cubicBezTo>
                    <a:pt x="0" y="2"/>
                    <a:pt x="1" y="2"/>
                    <a:pt x="1" y="2"/>
                  </a:cubicBezTo>
                  <a:cubicBezTo>
                    <a:pt x="31" y="1"/>
                    <a:pt x="31" y="1"/>
                    <a:pt x="31" y="1"/>
                  </a:cubicBezTo>
                  <a:cubicBezTo>
                    <a:pt x="31" y="1"/>
                    <a:pt x="32" y="1"/>
                    <a:pt x="32" y="0"/>
                  </a:cubicBezTo>
                  <a:close/>
                </a:path>
              </a:pathLst>
            </a:custGeom>
            <a:gradFill>
              <a:gsLst>
                <a:gs pos="1000">
                  <a:schemeClr val="tx1">
                    <a:lumMod val="65000"/>
                    <a:lumOff val="35000"/>
                  </a:schemeClr>
                </a:gs>
                <a:gs pos="84000">
                  <a:schemeClr val="tx1">
                    <a:lumMod val="75000"/>
                    <a:lumOff val="25000"/>
                  </a:schemeClr>
                </a:gs>
                <a:gs pos="20000">
                  <a:schemeClr val="tx1">
                    <a:lumMod val="75000"/>
                    <a:lumOff val="25000"/>
                  </a:schemeClr>
                </a:gs>
                <a:gs pos="48000">
                  <a:schemeClr val="bg1">
                    <a:lumMod val="7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88"/>
            <p:cNvSpPr>
              <a:spLocks/>
            </p:cNvSpPr>
            <p:nvPr/>
          </p:nvSpPr>
          <p:spPr bwMode="auto">
            <a:xfrm>
              <a:off x="838200" y="3856939"/>
              <a:ext cx="446088" cy="41275"/>
            </a:xfrm>
            <a:custGeom>
              <a:avLst/>
              <a:gdLst>
                <a:gd name="T0" fmla="*/ 32 w 32"/>
                <a:gd name="T1" fmla="*/ 0 h 3"/>
                <a:gd name="T2" fmla="*/ 32 w 32"/>
                <a:gd name="T3" fmla="*/ 1 h 3"/>
                <a:gd name="T4" fmla="*/ 31 w 32"/>
                <a:gd name="T5" fmla="*/ 2 h 3"/>
                <a:gd name="T6" fmla="*/ 1 w 32"/>
                <a:gd name="T7" fmla="*/ 3 h 3"/>
                <a:gd name="T8" fmla="*/ 0 w 32"/>
                <a:gd name="T9" fmla="*/ 2 h 3"/>
                <a:gd name="T10" fmla="*/ 0 w 32"/>
                <a:gd name="T11" fmla="*/ 2 h 3"/>
                <a:gd name="T12" fmla="*/ 1 w 32"/>
                <a:gd name="T13" fmla="*/ 2 h 3"/>
                <a:gd name="T14" fmla="*/ 31 w 32"/>
                <a:gd name="T15" fmla="*/ 1 h 3"/>
                <a:gd name="T16" fmla="*/ 32 w 3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
                  <a:moveTo>
                    <a:pt x="32" y="0"/>
                  </a:moveTo>
                  <a:cubicBezTo>
                    <a:pt x="32" y="1"/>
                    <a:pt x="32" y="1"/>
                    <a:pt x="32" y="1"/>
                  </a:cubicBezTo>
                  <a:cubicBezTo>
                    <a:pt x="32" y="1"/>
                    <a:pt x="31" y="2"/>
                    <a:pt x="31" y="2"/>
                  </a:cubicBezTo>
                  <a:cubicBezTo>
                    <a:pt x="1" y="3"/>
                    <a:pt x="1" y="3"/>
                    <a:pt x="1" y="3"/>
                  </a:cubicBezTo>
                  <a:cubicBezTo>
                    <a:pt x="0" y="3"/>
                    <a:pt x="0" y="3"/>
                    <a:pt x="0" y="2"/>
                  </a:cubicBezTo>
                  <a:cubicBezTo>
                    <a:pt x="0" y="2"/>
                    <a:pt x="0" y="2"/>
                    <a:pt x="0" y="2"/>
                  </a:cubicBezTo>
                  <a:cubicBezTo>
                    <a:pt x="0" y="2"/>
                    <a:pt x="1" y="2"/>
                    <a:pt x="1" y="2"/>
                  </a:cubicBezTo>
                  <a:cubicBezTo>
                    <a:pt x="31" y="1"/>
                    <a:pt x="31" y="1"/>
                    <a:pt x="31" y="1"/>
                  </a:cubicBezTo>
                  <a:cubicBezTo>
                    <a:pt x="31" y="1"/>
                    <a:pt x="31" y="1"/>
                    <a:pt x="32" y="0"/>
                  </a:cubicBezTo>
                  <a:close/>
                </a:path>
              </a:pathLst>
            </a:custGeom>
            <a:gradFill>
              <a:gsLst>
                <a:gs pos="1000">
                  <a:schemeClr val="tx1">
                    <a:lumMod val="65000"/>
                    <a:lumOff val="35000"/>
                  </a:schemeClr>
                </a:gs>
                <a:gs pos="84000">
                  <a:schemeClr val="tx1">
                    <a:lumMod val="75000"/>
                    <a:lumOff val="25000"/>
                  </a:schemeClr>
                </a:gs>
                <a:gs pos="20000">
                  <a:schemeClr val="tx1">
                    <a:lumMod val="75000"/>
                    <a:lumOff val="25000"/>
                  </a:schemeClr>
                </a:gs>
                <a:gs pos="48000">
                  <a:schemeClr val="bg1">
                    <a:lumMod val="75000"/>
                  </a:schemeClr>
                </a:gs>
              </a:gsLst>
              <a:lin ang="6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89"/>
            <p:cNvSpPr>
              <a:spLocks/>
            </p:cNvSpPr>
            <p:nvPr/>
          </p:nvSpPr>
          <p:spPr bwMode="auto">
            <a:xfrm>
              <a:off x="881063" y="2321826"/>
              <a:ext cx="306388" cy="376238"/>
            </a:xfrm>
            <a:custGeom>
              <a:avLst/>
              <a:gdLst>
                <a:gd name="T0" fmla="*/ 0 w 22"/>
                <a:gd name="T1" fmla="*/ 26 h 27"/>
                <a:gd name="T2" fmla="*/ 10 w 22"/>
                <a:gd name="T3" fmla="*/ 27 h 27"/>
                <a:gd name="T4" fmla="*/ 22 w 22"/>
                <a:gd name="T5" fmla="*/ 25 h 27"/>
                <a:gd name="T6" fmla="*/ 11 w 22"/>
                <a:gd name="T7" fmla="*/ 0 h 27"/>
                <a:gd name="T8" fmla="*/ 0 w 22"/>
                <a:gd name="T9" fmla="*/ 26 h 27"/>
              </a:gdLst>
              <a:ahLst/>
              <a:cxnLst>
                <a:cxn ang="0">
                  <a:pos x="T0" y="T1"/>
                </a:cxn>
                <a:cxn ang="0">
                  <a:pos x="T2" y="T3"/>
                </a:cxn>
                <a:cxn ang="0">
                  <a:pos x="T4" y="T5"/>
                </a:cxn>
                <a:cxn ang="0">
                  <a:pos x="T6" y="T7"/>
                </a:cxn>
                <a:cxn ang="0">
                  <a:pos x="T8" y="T9"/>
                </a:cxn>
              </a:cxnLst>
              <a:rect l="0" t="0" r="r" b="b"/>
              <a:pathLst>
                <a:path w="22" h="27">
                  <a:moveTo>
                    <a:pt x="0" y="26"/>
                  </a:moveTo>
                  <a:cubicBezTo>
                    <a:pt x="1" y="27"/>
                    <a:pt x="6" y="27"/>
                    <a:pt x="10" y="27"/>
                  </a:cubicBezTo>
                  <a:cubicBezTo>
                    <a:pt x="15" y="26"/>
                    <a:pt x="21" y="26"/>
                    <a:pt x="22" y="25"/>
                  </a:cubicBezTo>
                  <a:cubicBezTo>
                    <a:pt x="18" y="4"/>
                    <a:pt x="16" y="0"/>
                    <a:pt x="11" y="0"/>
                  </a:cubicBezTo>
                  <a:cubicBezTo>
                    <a:pt x="6" y="1"/>
                    <a:pt x="2" y="5"/>
                    <a:pt x="0" y="26"/>
                  </a:cubicBezTo>
                  <a:close/>
                </a:path>
              </a:pathLst>
            </a:custGeom>
            <a:gradFill>
              <a:gsLst>
                <a:gs pos="1000">
                  <a:schemeClr val="bg1">
                    <a:lumMod val="65000"/>
                  </a:schemeClr>
                </a:gs>
                <a:gs pos="100000">
                  <a:schemeClr val="bg1">
                    <a:lumMod val="85000"/>
                  </a:schemeClr>
                </a:gs>
                <a:gs pos="45000">
                  <a:schemeClr val="tx1">
                    <a:lumMod val="65000"/>
                    <a:lumOff val="35000"/>
                  </a:schemeClr>
                </a:gs>
                <a:gs pos="68000">
                  <a:schemeClr val="tx1">
                    <a:lumMod val="50000"/>
                    <a:lumOff val="5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91"/>
            <p:cNvSpPr>
              <a:spLocks/>
            </p:cNvSpPr>
            <p:nvPr/>
          </p:nvSpPr>
          <p:spPr bwMode="auto">
            <a:xfrm>
              <a:off x="963613" y="4833251"/>
              <a:ext cx="139700" cy="279400"/>
            </a:xfrm>
            <a:custGeom>
              <a:avLst/>
              <a:gdLst>
                <a:gd name="T0" fmla="*/ 2 w 10"/>
                <a:gd name="T1" fmla="*/ 0 h 20"/>
                <a:gd name="T2" fmla="*/ 6 w 10"/>
                <a:gd name="T3" fmla="*/ 0 h 20"/>
                <a:gd name="T4" fmla="*/ 10 w 10"/>
                <a:gd name="T5" fmla="*/ 2 h 20"/>
                <a:gd name="T6" fmla="*/ 6 w 10"/>
                <a:gd name="T7" fmla="*/ 20 h 20"/>
                <a:gd name="T8" fmla="*/ 0 w 10"/>
                <a:gd name="T9" fmla="*/ 2 h 20"/>
                <a:gd name="T10" fmla="*/ 2 w 10"/>
                <a:gd name="T11" fmla="*/ 0 h 20"/>
              </a:gdLst>
              <a:ahLst/>
              <a:cxnLst>
                <a:cxn ang="0">
                  <a:pos x="T0" y="T1"/>
                </a:cxn>
                <a:cxn ang="0">
                  <a:pos x="T2" y="T3"/>
                </a:cxn>
                <a:cxn ang="0">
                  <a:pos x="T4" y="T5"/>
                </a:cxn>
                <a:cxn ang="0">
                  <a:pos x="T6" y="T7"/>
                </a:cxn>
                <a:cxn ang="0">
                  <a:pos x="T8" y="T9"/>
                </a:cxn>
                <a:cxn ang="0">
                  <a:pos x="T10" y="T11"/>
                </a:cxn>
              </a:cxnLst>
              <a:rect l="0" t="0" r="r" b="b"/>
              <a:pathLst>
                <a:path w="10" h="20">
                  <a:moveTo>
                    <a:pt x="2" y="0"/>
                  </a:moveTo>
                  <a:cubicBezTo>
                    <a:pt x="3" y="0"/>
                    <a:pt x="3" y="0"/>
                    <a:pt x="6" y="0"/>
                  </a:cubicBezTo>
                  <a:cubicBezTo>
                    <a:pt x="9" y="0"/>
                    <a:pt x="9" y="1"/>
                    <a:pt x="10" y="2"/>
                  </a:cubicBezTo>
                  <a:cubicBezTo>
                    <a:pt x="10" y="10"/>
                    <a:pt x="9" y="20"/>
                    <a:pt x="6" y="20"/>
                  </a:cubicBezTo>
                  <a:cubicBezTo>
                    <a:pt x="4" y="20"/>
                    <a:pt x="0" y="4"/>
                    <a:pt x="0" y="2"/>
                  </a:cubicBezTo>
                  <a:cubicBezTo>
                    <a:pt x="0" y="2"/>
                    <a:pt x="1" y="0"/>
                    <a:pt x="2" y="0"/>
                  </a:cubicBezTo>
                  <a:close/>
                </a:path>
              </a:pathLst>
            </a:custGeom>
            <a:gradFill>
              <a:gsLst>
                <a:gs pos="1000">
                  <a:schemeClr val="bg1"/>
                </a:gs>
                <a:gs pos="100000">
                  <a:schemeClr val="bg1">
                    <a:lumMod val="50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792"/>
            <p:cNvSpPr>
              <a:spLocks/>
            </p:cNvSpPr>
            <p:nvPr/>
          </p:nvSpPr>
          <p:spPr bwMode="auto">
            <a:xfrm>
              <a:off x="895350" y="2404376"/>
              <a:ext cx="125413" cy="279400"/>
            </a:xfrm>
            <a:custGeom>
              <a:avLst/>
              <a:gdLst>
                <a:gd name="T0" fmla="*/ 8 w 9"/>
                <a:gd name="T1" fmla="*/ 20 h 20"/>
                <a:gd name="T2" fmla="*/ 3 w 9"/>
                <a:gd name="T3" fmla="*/ 20 h 20"/>
                <a:gd name="T4" fmla="*/ 0 w 9"/>
                <a:gd name="T5" fmla="*/ 18 h 20"/>
                <a:gd name="T6" fmla="*/ 6 w 9"/>
                <a:gd name="T7" fmla="*/ 0 h 20"/>
                <a:gd name="T8" fmla="*/ 9 w 9"/>
                <a:gd name="T9" fmla="*/ 19 h 20"/>
                <a:gd name="T10" fmla="*/ 8 w 9"/>
                <a:gd name="T11" fmla="*/ 20 h 20"/>
              </a:gdLst>
              <a:ahLst/>
              <a:cxnLst>
                <a:cxn ang="0">
                  <a:pos x="T0" y="T1"/>
                </a:cxn>
                <a:cxn ang="0">
                  <a:pos x="T2" y="T3"/>
                </a:cxn>
                <a:cxn ang="0">
                  <a:pos x="T4" y="T5"/>
                </a:cxn>
                <a:cxn ang="0">
                  <a:pos x="T6" y="T7"/>
                </a:cxn>
                <a:cxn ang="0">
                  <a:pos x="T8" y="T9"/>
                </a:cxn>
                <a:cxn ang="0">
                  <a:pos x="T10" y="T11"/>
                </a:cxn>
              </a:cxnLst>
              <a:rect l="0" t="0" r="r" b="b"/>
              <a:pathLst>
                <a:path w="9" h="20">
                  <a:moveTo>
                    <a:pt x="8" y="20"/>
                  </a:moveTo>
                  <a:cubicBezTo>
                    <a:pt x="6" y="20"/>
                    <a:pt x="6" y="20"/>
                    <a:pt x="3" y="20"/>
                  </a:cubicBezTo>
                  <a:cubicBezTo>
                    <a:pt x="0" y="20"/>
                    <a:pt x="0" y="20"/>
                    <a:pt x="0" y="18"/>
                  </a:cubicBezTo>
                  <a:cubicBezTo>
                    <a:pt x="1" y="10"/>
                    <a:pt x="3" y="0"/>
                    <a:pt x="6" y="0"/>
                  </a:cubicBezTo>
                  <a:cubicBezTo>
                    <a:pt x="8" y="0"/>
                    <a:pt x="9" y="16"/>
                    <a:pt x="9" y="19"/>
                  </a:cubicBezTo>
                  <a:cubicBezTo>
                    <a:pt x="9" y="19"/>
                    <a:pt x="9" y="20"/>
                    <a:pt x="8" y="20"/>
                  </a:cubicBezTo>
                  <a:close/>
                </a:path>
              </a:pathLst>
            </a:custGeom>
            <a:gradFill>
              <a:gsLst>
                <a:gs pos="100000">
                  <a:schemeClr val="tx1">
                    <a:lumMod val="65000"/>
                    <a:lumOff val="35000"/>
                  </a:schemeClr>
                </a:gs>
                <a:gs pos="0">
                  <a:schemeClr val="bg1">
                    <a:lumMod val="8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rot="21190372">
            <a:off x="857704" y="1262883"/>
            <a:ext cx="2710123" cy="1446550"/>
          </a:xfrm>
          <a:prstGeom prst="rect">
            <a:avLst/>
          </a:prstGeom>
          <a:noFill/>
        </p:spPr>
        <p:txBody>
          <a:bodyPr wrap="square" rtlCol="0">
            <a:spAutoFit/>
          </a:bodyPr>
          <a:lstStyle/>
          <a:p>
            <a:pPr algn="ctr"/>
            <a:r>
              <a:rPr lang="en-IE" sz="4400" dirty="0">
                <a:solidFill>
                  <a:schemeClr val="bg1"/>
                </a:solidFill>
                <a:latin typeface="Arial" panose="020B0604020202020204" pitchFamily="34" charset="0"/>
                <a:cs typeface="Arial" panose="020B0604020202020204" pitchFamily="34" charset="0"/>
              </a:rPr>
              <a:t>Wellbeing Indicators</a:t>
            </a:r>
          </a:p>
        </p:txBody>
      </p:sp>
      <p:pic>
        <p:nvPicPr>
          <p:cNvPr id="37"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433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p:tgtEl>
                                          <p:spTgt spid="2"/>
                                        </p:tgtEl>
                                        <p:attrNameLst>
                                          <p:attrName>ppt_x</p:attrName>
                                        </p:attrNameLst>
                                      </p:cBhvr>
                                      <p:tavLst>
                                        <p:tav tm="0">
                                          <p:val>
                                            <p:strVal val="#ppt_x-#ppt_w*1.125000"/>
                                          </p:val>
                                        </p:tav>
                                        <p:tav tm="100000">
                                          <p:val>
                                            <p:strVal val="#ppt_x"/>
                                          </p:val>
                                        </p:tav>
                                      </p:tavLst>
                                    </p:anim>
                                    <p:animEffect transition="in" filter="wipe(right)">
                                      <p:cBhvr>
                                        <p:cTn id="8" dur="8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900"/>
                                        <p:tgtEl>
                                          <p:spTgt spid="38"/>
                                        </p:tgtEl>
                                        <p:attrNameLst>
                                          <p:attrName>ppt_x</p:attrName>
                                        </p:attrNameLst>
                                      </p:cBhvr>
                                      <p:tavLst>
                                        <p:tav tm="0">
                                          <p:val>
                                            <p:strVal val="#ppt_x-#ppt_w*1.125000"/>
                                          </p:val>
                                        </p:tav>
                                        <p:tav tm="100000">
                                          <p:val>
                                            <p:strVal val="#ppt_x"/>
                                          </p:val>
                                        </p:tav>
                                      </p:tavLst>
                                    </p:anim>
                                    <p:animEffect transition="in" filter="wipe(right)">
                                      <p:cBhvr>
                                        <p:cTn id="14" dur="9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800"/>
                                        <p:tgtEl>
                                          <p:spTgt spid="39"/>
                                        </p:tgtEl>
                                        <p:attrNameLst>
                                          <p:attrName>ppt_x</p:attrName>
                                        </p:attrNameLst>
                                      </p:cBhvr>
                                      <p:tavLst>
                                        <p:tav tm="0">
                                          <p:val>
                                            <p:strVal val="#ppt_x-#ppt_w*1.125000"/>
                                          </p:val>
                                        </p:tav>
                                        <p:tav tm="100000">
                                          <p:val>
                                            <p:strVal val="#ppt_x"/>
                                          </p:val>
                                        </p:tav>
                                      </p:tavLst>
                                    </p:anim>
                                    <p:animEffect transition="in" filter="wipe(right)">
                                      <p:cBhvr>
                                        <p:cTn id="20" dur="8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800"/>
                                        <p:tgtEl>
                                          <p:spTgt spid="41"/>
                                        </p:tgtEl>
                                        <p:attrNameLst>
                                          <p:attrName>ppt_x</p:attrName>
                                        </p:attrNameLst>
                                      </p:cBhvr>
                                      <p:tavLst>
                                        <p:tav tm="0">
                                          <p:val>
                                            <p:strVal val="#ppt_x-#ppt_w*1.125000"/>
                                          </p:val>
                                        </p:tav>
                                        <p:tav tm="100000">
                                          <p:val>
                                            <p:strVal val="#ppt_x"/>
                                          </p:val>
                                        </p:tav>
                                      </p:tavLst>
                                    </p:anim>
                                    <p:animEffect transition="in" filter="wipe(right)">
                                      <p:cBhvr>
                                        <p:cTn id="26" dur="8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800"/>
                                        <p:tgtEl>
                                          <p:spTgt spid="42"/>
                                        </p:tgtEl>
                                        <p:attrNameLst>
                                          <p:attrName>ppt_x</p:attrName>
                                        </p:attrNameLst>
                                      </p:cBhvr>
                                      <p:tavLst>
                                        <p:tav tm="0">
                                          <p:val>
                                            <p:strVal val="#ppt_x-#ppt_w*1.125000"/>
                                          </p:val>
                                        </p:tav>
                                        <p:tav tm="100000">
                                          <p:val>
                                            <p:strVal val="#ppt_x"/>
                                          </p:val>
                                        </p:tav>
                                      </p:tavLst>
                                    </p:anim>
                                    <p:animEffect transition="in" filter="wipe(right)">
                                      <p:cBhvr>
                                        <p:cTn id="32" dur="8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800"/>
                                        <p:tgtEl>
                                          <p:spTgt spid="47"/>
                                        </p:tgtEl>
                                        <p:attrNameLst>
                                          <p:attrName>ppt_x</p:attrName>
                                        </p:attrNameLst>
                                      </p:cBhvr>
                                      <p:tavLst>
                                        <p:tav tm="0">
                                          <p:val>
                                            <p:strVal val="#ppt_x-#ppt_w*1.125000"/>
                                          </p:val>
                                        </p:tav>
                                        <p:tav tm="100000">
                                          <p:val>
                                            <p:strVal val="#ppt_x"/>
                                          </p:val>
                                        </p:tav>
                                      </p:tavLst>
                                    </p:anim>
                                    <p:animEffect transition="in" filter="wipe(right)">
                                      <p:cBhvr>
                                        <p:cTn id="38" dur="8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2" grpId="0" animBg="1"/>
      <p:bldP spid="41" grpId="0" animBg="1"/>
      <p:bldP spid="39" grpId="0" animBg="1"/>
      <p:bldP spid="3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4495447"/>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Whole School Approach</a:t>
            </a:r>
          </a:p>
        </p:txBody>
      </p:sp>
      <p:sp>
        <p:nvSpPr>
          <p:cNvPr id="3" name="Content Placeholder 2"/>
          <p:cNvSpPr>
            <a:spLocks noGrp="1"/>
          </p:cNvSpPr>
          <p:nvPr>
            <p:ph idx="1"/>
          </p:nvPr>
        </p:nvSpPr>
        <p:spPr>
          <a:xfrm>
            <a:off x="712787" y="3012142"/>
            <a:ext cx="7968225" cy="3388658"/>
          </a:xfrm>
        </p:spPr>
        <p:txBody>
          <a:bodyPr>
            <a:normAutofit lnSpcReduction="10000"/>
          </a:bodyPr>
          <a:lstStyle/>
          <a:p>
            <a:pPr>
              <a:buFont typeface="Wingdings" pitchFamily="2" charset="2"/>
              <a:buChar char="v"/>
            </a:pPr>
            <a:r>
              <a:rPr lang="en-IE" dirty="0"/>
              <a:t>All the day-to-day interactions that take place in a school, be they in our outside the classroom, can impact on a student’s wellbeing. </a:t>
            </a:r>
          </a:p>
          <a:p>
            <a:pPr>
              <a:buFont typeface="Wingdings" pitchFamily="2" charset="2"/>
              <a:buChar char="v"/>
            </a:pPr>
            <a:endParaRPr lang="en-IE" dirty="0"/>
          </a:p>
          <a:p>
            <a:pPr>
              <a:buFont typeface="Wingdings" pitchFamily="2" charset="2"/>
              <a:buChar char="v"/>
            </a:pPr>
            <a:r>
              <a:rPr lang="en-IE" dirty="0"/>
              <a:t>When students feel included, respected and listened to, they are more ready to learn and more successful in their learning and it can also influence young people’s outcomes as adults.</a:t>
            </a:r>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7" y="1365813"/>
            <a:ext cx="8229602" cy="5492187"/>
          </a:xfrm>
        </p:spPr>
        <p:txBody>
          <a:bodyPr rtlCol="0">
            <a:normAutofit fontScale="47500" lnSpcReduction="20000"/>
          </a:bodyPr>
          <a:lstStyle/>
          <a:p>
            <a:pPr>
              <a:lnSpc>
                <a:spcPct val="150000"/>
              </a:lnSpc>
              <a:buNone/>
              <a:defRPr/>
            </a:pPr>
            <a:r>
              <a:rPr lang="en-IE" sz="11000" dirty="0"/>
              <a:t>Assessment</a:t>
            </a:r>
          </a:p>
          <a:p>
            <a:pPr algn="ctr">
              <a:lnSpc>
                <a:spcPct val="150000"/>
              </a:lnSpc>
              <a:buNone/>
              <a:defRPr/>
            </a:pPr>
            <a:endParaRPr lang="en-IE" sz="4400" dirty="0"/>
          </a:p>
          <a:p>
            <a:pPr marL="457200" indent="-457200">
              <a:lnSpc>
                <a:spcPct val="120000"/>
              </a:lnSpc>
              <a:buFont typeface="Wingdings" pitchFamily="2" charset="2"/>
              <a:buChar char="v"/>
            </a:pPr>
            <a:r>
              <a:rPr lang="en-IE" altLang="en-US" sz="4400" dirty="0"/>
              <a:t>Students will present evidence of learning in a combination of subjects and short courses </a:t>
            </a:r>
          </a:p>
          <a:p>
            <a:pPr marL="457200" indent="-457200">
              <a:lnSpc>
                <a:spcPct val="120000"/>
              </a:lnSpc>
              <a:buFont typeface="Wingdings" pitchFamily="2" charset="2"/>
              <a:buChar char="v"/>
            </a:pPr>
            <a:r>
              <a:rPr lang="en-GB" altLang="en-US" sz="4400" dirty="0"/>
              <a:t>Student will do school based work (CBA Classroom Based Assessment and AT Assessment Task) completed during 2</a:t>
            </a:r>
            <a:r>
              <a:rPr lang="en-GB" altLang="en-US" sz="4400" baseline="30000" dirty="0"/>
              <a:t>nd</a:t>
            </a:r>
            <a:r>
              <a:rPr lang="en-GB" altLang="en-US" sz="4400" dirty="0"/>
              <a:t> and 3</a:t>
            </a:r>
            <a:r>
              <a:rPr lang="en-GB" altLang="en-US" sz="4400" baseline="30000" dirty="0"/>
              <a:t>rd</a:t>
            </a:r>
            <a:r>
              <a:rPr lang="en-GB" altLang="en-US" sz="4400" dirty="0"/>
              <a:t> year and a final exam.</a:t>
            </a:r>
          </a:p>
          <a:p>
            <a:pPr marL="457200" indent="-457200">
              <a:lnSpc>
                <a:spcPct val="120000"/>
              </a:lnSpc>
              <a:buFont typeface="Wingdings" pitchFamily="2" charset="2"/>
              <a:buChar char="v"/>
            </a:pPr>
            <a:r>
              <a:rPr lang="en-IE" altLang="en-US" sz="4400" dirty="0"/>
              <a:t>Students will be more responsible for creating, gathering and presenting evidence of their learning.</a:t>
            </a:r>
          </a:p>
          <a:p>
            <a:pPr algn="ctr">
              <a:lnSpc>
                <a:spcPct val="150000"/>
              </a:lnSpc>
              <a:buNone/>
              <a:defRPr/>
            </a:pPr>
            <a:endParaRPr lang="en-IE" sz="4400" dirty="0"/>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566791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Based Assessment 2017/2018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847350"/>
              </p:ext>
            </p:extLst>
          </p:nvPr>
        </p:nvGraphicFramePr>
        <p:xfrm>
          <a:off x="428697" y="2929313"/>
          <a:ext cx="8285017" cy="2473960"/>
        </p:xfrm>
        <a:graphic>
          <a:graphicData uri="http://schemas.openxmlformats.org/drawingml/2006/table">
            <a:tbl>
              <a:tblPr firstRow="1" bandRow="1">
                <a:tableStyleId>{5C22544A-7EE6-4342-B048-85BDC9FD1C3A}</a:tableStyleId>
              </a:tblPr>
              <a:tblGrid>
                <a:gridCol w="2106685">
                  <a:extLst>
                    <a:ext uri="{9D8B030D-6E8A-4147-A177-3AD203B41FA5}">
                      <a16:colId xmlns:a16="http://schemas.microsoft.com/office/drawing/2014/main" val="20000"/>
                    </a:ext>
                  </a:extLst>
                </a:gridCol>
                <a:gridCol w="3282155">
                  <a:extLst>
                    <a:ext uri="{9D8B030D-6E8A-4147-A177-3AD203B41FA5}">
                      <a16:colId xmlns:a16="http://schemas.microsoft.com/office/drawing/2014/main" val="20001"/>
                    </a:ext>
                  </a:extLst>
                </a:gridCol>
                <a:gridCol w="2896177">
                  <a:extLst>
                    <a:ext uri="{9D8B030D-6E8A-4147-A177-3AD203B41FA5}">
                      <a16:colId xmlns:a16="http://schemas.microsoft.com/office/drawing/2014/main" val="20002"/>
                    </a:ext>
                  </a:extLst>
                </a:gridCol>
              </a:tblGrid>
              <a:tr h="370840">
                <a:tc>
                  <a:txBody>
                    <a:bodyPr/>
                    <a:lstStyle/>
                    <a:p>
                      <a:pPr algn="ctr"/>
                      <a:r>
                        <a:rPr lang="en-US" dirty="0"/>
                        <a:t>Subject</a:t>
                      </a:r>
                    </a:p>
                  </a:txBody>
                  <a:tcPr/>
                </a:tc>
                <a:tc>
                  <a:txBody>
                    <a:bodyPr/>
                    <a:lstStyle/>
                    <a:p>
                      <a:pPr algn="ctr"/>
                      <a:r>
                        <a:rPr lang="en-US" dirty="0"/>
                        <a:t>2</a:t>
                      </a:r>
                      <a:r>
                        <a:rPr lang="en-US" baseline="30000" dirty="0"/>
                        <a:t>nd</a:t>
                      </a:r>
                      <a:r>
                        <a:rPr lang="en-US" dirty="0"/>
                        <a:t> Year</a:t>
                      </a:r>
                    </a:p>
                  </a:txBody>
                  <a:tcPr/>
                </a:tc>
                <a:tc>
                  <a:txBody>
                    <a:bodyPr/>
                    <a:lstStyle/>
                    <a:p>
                      <a:pPr algn="ctr"/>
                      <a:r>
                        <a:rPr lang="en-US" dirty="0"/>
                        <a:t>3</a:t>
                      </a:r>
                      <a:r>
                        <a:rPr lang="en-US" baseline="30000" dirty="0"/>
                        <a:t>rd</a:t>
                      </a:r>
                      <a:r>
                        <a:rPr lang="en-US" dirty="0"/>
                        <a:t> Year</a:t>
                      </a:r>
                    </a:p>
                  </a:txBody>
                  <a:tcPr/>
                </a:tc>
                <a:extLst>
                  <a:ext uri="{0D108BD9-81ED-4DB2-BD59-A6C34878D82A}">
                    <a16:rowId xmlns:a16="http://schemas.microsoft.com/office/drawing/2014/main" val="10000"/>
                  </a:ext>
                </a:extLst>
              </a:tr>
              <a:tr h="370840">
                <a:tc>
                  <a:txBody>
                    <a:bodyPr/>
                    <a:lstStyle/>
                    <a:p>
                      <a:r>
                        <a:rPr lang="en-US" sz="2000" dirty="0"/>
                        <a:t>English</a:t>
                      </a:r>
                    </a:p>
                  </a:txBody>
                  <a:tcPr/>
                </a:tc>
                <a:tc>
                  <a:txBody>
                    <a:bodyPr/>
                    <a:lstStyle/>
                    <a:p>
                      <a:r>
                        <a:rPr lang="en-US" sz="2000" dirty="0"/>
                        <a:t>March/April</a:t>
                      </a:r>
                    </a:p>
                    <a:p>
                      <a:r>
                        <a:rPr lang="en-US" sz="2000" dirty="0"/>
                        <a:t>CBA </a:t>
                      </a:r>
                      <a:r>
                        <a:rPr lang="en-IE" sz="2000" dirty="0"/>
                        <a:t>(</a:t>
                      </a:r>
                      <a:r>
                        <a:rPr lang="en-US" sz="1600" dirty="0"/>
                        <a:t>Teacher assessed)</a:t>
                      </a:r>
                      <a:endParaRPr lang="en-US" sz="2000" dirty="0"/>
                    </a:p>
                  </a:txBody>
                  <a:tcPr/>
                </a:tc>
                <a:tc>
                  <a:txBody>
                    <a:bodyPr/>
                    <a:lstStyle/>
                    <a:p>
                      <a:r>
                        <a:rPr lang="en-US" sz="2000" dirty="0"/>
                        <a:t>Nov/Dec</a:t>
                      </a:r>
                    </a:p>
                    <a:p>
                      <a:r>
                        <a:rPr lang="en-US" sz="1600" dirty="0"/>
                        <a:t>CBA (Teacher)+ AT (SEC)</a:t>
                      </a:r>
                    </a:p>
                  </a:txBody>
                  <a:tcPr/>
                </a:tc>
                <a:extLst>
                  <a:ext uri="{0D108BD9-81ED-4DB2-BD59-A6C34878D82A}">
                    <a16:rowId xmlns:a16="http://schemas.microsoft.com/office/drawing/2014/main" val="10001"/>
                  </a:ext>
                </a:extLst>
              </a:tr>
              <a:tr h="370840">
                <a:tc>
                  <a:txBody>
                    <a:bodyPr/>
                    <a:lstStyle/>
                    <a:p>
                      <a:r>
                        <a:rPr lang="en-US" sz="2000" dirty="0"/>
                        <a:t>Science</a:t>
                      </a:r>
                    </a:p>
                  </a:txBody>
                  <a:tcPr/>
                </a:tc>
                <a:tc>
                  <a:txBody>
                    <a:bodyPr/>
                    <a:lstStyle/>
                    <a:p>
                      <a:r>
                        <a:rPr lang="en-US" sz="2000" dirty="0"/>
                        <a:t>March/April</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CBA </a:t>
                      </a:r>
                      <a:r>
                        <a:rPr lang="en-IE" sz="2000" dirty="0"/>
                        <a:t>(</a:t>
                      </a:r>
                      <a:r>
                        <a:rPr lang="en-US" sz="1600" dirty="0"/>
                        <a:t>Teacher assessed)</a:t>
                      </a:r>
                      <a:endParaRPr lang="en-US" sz="2000" dirty="0"/>
                    </a:p>
                  </a:txBody>
                  <a:tcPr/>
                </a:tc>
                <a:tc>
                  <a:txBody>
                    <a:bodyPr/>
                    <a:lstStyle/>
                    <a:p>
                      <a:r>
                        <a:rPr lang="en-US" sz="2000" dirty="0"/>
                        <a:t>N/A</a:t>
                      </a:r>
                    </a:p>
                  </a:txBody>
                  <a:tcPr/>
                </a:tc>
                <a:extLst>
                  <a:ext uri="{0D108BD9-81ED-4DB2-BD59-A6C34878D82A}">
                    <a16:rowId xmlns:a16="http://schemas.microsoft.com/office/drawing/2014/main" val="10002"/>
                  </a:ext>
                </a:extLst>
              </a:tr>
              <a:tr h="370840">
                <a:tc>
                  <a:txBody>
                    <a:bodyPr/>
                    <a:lstStyle/>
                    <a:p>
                      <a:r>
                        <a:rPr lang="en-US" sz="2000" dirty="0"/>
                        <a:t>Business</a:t>
                      </a:r>
                    </a:p>
                  </a:txBody>
                  <a:tcPr/>
                </a:tc>
                <a:tc>
                  <a:txBody>
                    <a:bodyPr/>
                    <a:lstStyle/>
                    <a:p>
                      <a:r>
                        <a:rPr lang="en-US" sz="2000" dirty="0"/>
                        <a:t>March/April</a:t>
                      </a:r>
                    </a:p>
                    <a:p>
                      <a:r>
                        <a:rPr lang="en-US" sz="2000" dirty="0"/>
                        <a:t>CBA (</a:t>
                      </a:r>
                      <a:r>
                        <a:rPr lang="en-US" sz="1600" dirty="0"/>
                        <a:t>Teacher assessed)</a:t>
                      </a:r>
                      <a:endParaRPr lang="en-US" sz="2000" dirty="0"/>
                    </a:p>
                  </a:txBody>
                  <a:tcPr/>
                </a:tc>
                <a:tc>
                  <a:txBody>
                    <a:bodyPr/>
                    <a:lstStyle/>
                    <a:p>
                      <a:r>
                        <a:rPr lang="en-US" sz="2000" dirty="0"/>
                        <a:t>N/A</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77092" y="5708073"/>
            <a:ext cx="8436622" cy="646331"/>
          </a:xfrm>
          <a:prstGeom prst="rect">
            <a:avLst/>
          </a:prstGeom>
          <a:noFill/>
        </p:spPr>
        <p:txBody>
          <a:bodyPr wrap="square" rtlCol="0">
            <a:spAutoFit/>
          </a:bodyPr>
          <a:lstStyle/>
          <a:p>
            <a:r>
              <a:rPr lang="en-US" dirty="0">
                <a:solidFill>
                  <a:schemeClr val="bg1"/>
                </a:solidFill>
              </a:rPr>
              <a:t>Assessment Task + Final exam = grade on JCPA. </a:t>
            </a:r>
          </a:p>
          <a:p>
            <a:r>
              <a:rPr lang="en-US" dirty="0">
                <a:solidFill>
                  <a:schemeClr val="bg1"/>
                </a:solidFill>
              </a:rPr>
              <a:t>CBAs at Common Level.</a:t>
            </a:r>
          </a:p>
        </p:txBody>
      </p:sp>
      <p:pic>
        <p:nvPicPr>
          <p:cNvPr id="5"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171339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br>
              <a:rPr lang="en-IE" sz="2600" dirty="0">
                <a:ea typeface="ＭＳ Ｐゴシック" pitchFamily="34" charset="-128"/>
              </a:rPr>
            </a:br>
            <a:r>
              <a:rPr lang="en-IE" sz="5100" dirty="0">
                <a:ea typeface="ＭＳ Ｐゴシック" pitchFamily="34" charset="-128"/>
              </a:rPr>
              <a:t>Purpose of the Information Evening</a:t>
            </a:r>
            <a:br>
              <a:rPr lang="en-IE" sz="5100" dirty="0">
                <a:ea typeface="ＭＳ Ｐゴシック" pitchFamily="34" charset="-128"/>
              </a:rPr>
            </a:br>
            <a:endParaRPr lang="en-IE" sz="5100" dirty="0">
              <a:ea typeface="ＭＳ Ｐゴシック" pitchFamily="34" charset="-128"/>
            </a:endParaRPr>
          </a:p>
        </p:txBody>
      </p:sp>
      <p:sp>
        <p:nvSpPr>
          <p:cNvPr id="115715" name="Content Placeholder 2"/>
          <p:cNvSpPr>
            <a:spLocks noGrp="1"/>
          </p:cNvSpPr>
          <p:nvPr>
            <p:ph idx="1"/>
          </p:nvPr>
        </p:nvSpPr>
        <p:spPr/>
        <p:txBody>
          <a:bodyPr>
            <a:normAutofit fontScale="92500" lnSpcReduction="10000"/>
          </a:bodyPr>
          <a:lstStyle/>
          <a:p>
            <a:pPr eaLnBrk="1" hangingPunct="1">
              <a:lnSpc>
                <a:spcPct val="130000"/>
              </a:lnSpc>
              <a:buFont typeface="Wingdings" pitchFamily="2" charset="2"/>
              <a:buChar char="v"/>
            </a:pPr>
            <a:r>
              <a:rPr lang="en-GB" altLang="en-US" sz="2800" dirty="0"/>
              <a:t>Why change is needed in the Junior Cycle</a:t>
            </a:r>
          </a:p>
          <a:p>
            <a:pPr eaLnBrk="1" hangingPunct="1">
              <a:lnSpc>
                <a:spcPct val="130000"/>
              </a:lnSpc>
              <a:buFont typeface="Wingdings" pitchFamily="2" charset="2"/>
              <a:buChar char="v"/>
            </a:pPr>
            <a:r>
              <a:rPr lang="en-GB" altLang="en-US" sz="2800" dirty="0"/>
              <a:t> What will be different</a:t>
            </a:r>
          </a:p>
          <a:p>
            <a:pPr eaLnBrk="1" hangingPunct="1">
              <a:lnSpc>
                <a:spcPct val="130000"/>
              </a:lnSpc>
              <a:buFont typeface="Wingdings" pitchFamily="2" charset="2"/>
              <a:buChar char="v"/>
            </a:pPr>
            <a:r>
              <a:rPr lang="en-GB" altLang="en-US" sz="2800" dirty="0"/>
              <a:t> What will stay the same</a:t>
            </a:r>
          </a:p>
          <a:p>
            <a:pPr eaLnBrk="1" hangingPunct="1">
              <a:lnSpc>
                <a:spcPct val="130000"/>
              </a:lnSpc>
              <a:buFont typeface="Wingdings" pitchFamily="2" charset="2"/>
              <a:buChar char="v"/>
            </a:pPr>
            <a:r>
              <a:rPr lang="en-GB" altLang="en-US" sz="2800" dirty="0"/>
              <a:t> How you can support your child’s learning in a new junior cycle</a:t>
            </a:r>
            <a:endParaRPr lang="en-IE" altLang="en-US" dirty="0"/>
          </a:p>
        </p:txBody>
      </p:sp>
      <p:sp>
        <p:nvSpPr>
          <p:cNvPr id="115716" name="Slide Number Placeholder 3"/>
          <p:cNvSpPr>
            <a:spLocks noGrp="1"/>
          </p:cNvSpPr>
          <p:nvPr>
            <p:ph type="sldNum" sz="quarter" idx="10"/>
          </p:nvPr>
        </p:nvSpPr>
        <p:spPr bwMode="auto">
          <a:noFill/>
          <a:ln>
            <a:miter lim="800000"/>
            <a:headEnd/>
            <a:tailEnd/>
          </a:ln>
        </p:spPr>
        <p:txBody>
          <a:bodyPr/>
          <a:lstStyle/>
          <a:p>
            <a:fld id="{86BCBEC7-67D3-4D8B-AF3A-E14CF77F0B4C}" type="slidenum">
              <a:rPr lang="en-US" altLang="en-US" smtClean="0">
                <a:ea typeface="MS PGothic" pitchFamily="34" charset="-128"/>
              </a:rPr>
              <a:pPr/>
              <a:t>3</a:t>
            </a:fld>
            <a:endParaRPr lang="en-US" altLang="en-US">
              <a:ea typeface="MS PGothic" pitchFamily="34" charset="-128"/>
            </a:endParaRPr>
          </a:p>
        </p:txBody>
      </p:sp>
      <p:pic>
        <p:nvPicPr>
          <p:cNvPr id="5"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Skills Emphasised in CBAs</a:t>
            </a:r>
          </a:p>
        </p:txBody>
      </p:sp>
      <p:sp>
        <p:nvSpPr>
          <p:cNvPr id="3" name="Content Placeholder 2"/>
          <p:cNvSpPr>
            <a:spLocks noGrp="1"/>
          </p:cNvSpPr>
          <p:nvPr>
            <p:ph idx="1"/>
          </p:nvPr>
        </p:nvSpPr>
        <p:spPr/>
        <p:txBody>
          <a:bodyPr>
            <a:normAutofit/>
          </a:bodyPr>
          <a:lstStyle/>
          <a:p>
            <a:pPr>
              <a:buFont typeface="Wingdings" pitchFamily="2" charset="2"/>
              <a:buChar char="v"/>
            </a:pPr>
            <a:r>
              <a:rPr lang="en-GB" dirty="0"/>
              <a:t>Collaboration </a:t>
            </a:r>
            <a:r>
              <a:rPr lang="mr-IN" dirty="0"/>
              <a:t>–</a:t>
            </a:r>
            <a:r>
              <a:rPr lang="en-GB" dirty="0"/>
              <a:t> working in teams </a:t>
            </a:r>
          </a:p>
          <a:p>
            <a:pPr>
              <a:buFont typeface="Wingdings" pitchFamily="2" charset="2"/>
              <a:buChar char="v"/>
            </a:pPr>
            <a:r>
              <a:rPr lang="en-GB" dirty="0"/>
              <a:t>Investigation &amp; Research</a:t>
            </a:r>
          </a:p>
          <a:p>
            <a:pPr>
              <a:buFont typeface="Wingdings" pitchFamily="2" charset="2"/>
              <a:buChar char="v"/>
            </a:pPr>
            <a:r>
              <a:rPr lang="en-GB" dirty="0"/>
              <a:t>Communications</a:t>
            </a:r>
          </a:p>
          <a:p>
            <a:pPr>
              <a:buFont typeface="Wingdings" pitchFamily="2" charset="2"/>
              <a:buChar char="v"/>
            </a:pPr>
            <a:r>
              <a:rPr lang="en-GB" dirty="0"/>
              <a:t>Use of ICT, managing information</a:t>
            </a:r>
          </a:p>
          <a:p>
            <a:pPr>
              <a:buFont typeface="Wingdings" pitchFamily="2" charset="2"/>
              <a:buChar char="v"/>
            </a:pPr>
            <a:r>
              <a:rPr lang="en-GB" dirty="0"/>
              <a:t>Reporting </a:t>
            </a:r>
            <a:r>
              <a:rPr lang="mr-IN" dirty="0"/>
              <a:t>–</a:t>
            </a:r>
            <a:r>
              <a:rPr lang="en-GB" dirty="0"/>
              <a:t> oral, written, graphical</a:t>
            </a:r>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138274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8090" y="0"/>
            <a:ext cx="7716837" cy="1447800"/>
          </a:xfrm>
        </p:spPr>
        <p:txBody>
          <a:bodyPr/>
          <a:lstStyle/>
          <a:p>
            <a:pPr algn="ctr"/>
            <a:r>
              <a:rPr lang="en-IE" dirty="0"/>
              <a:t>Classroom Based Assessment In English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2689355"/>
              </p:ext>
            </p:extLst>
          </p:nvPr>
        </p:nvGraphicFramePr>
        <p:xfrm>
          <a:off x="148855" y="1573619"/>
          <a:ext cx="8920716" cy="5114259"/>
        </p:xfrm>
        <a:graphic>
          <a:graphicData uri="http://schemas.openxmlformats.org/drawingml/2006/table">
            <a:tbl>
              <a:tblPr firstRow="1" bandRow="1">
                <a:tableStyleId>{5C22544A-7EE6-4342-B048-85BDC9FD1C3A}</a:tableStyleId>
              </a:tblPr>
              <a:tblGrid>
                <a:gridCol w="2230179">
                  <a:extLst>
                    <a:ext uri="{9D8B030D-6E8A-4147-A177-3AD203B41FA5}">
                      <a16:colId xmlns:a16="http://schemas.microsoft.com/office/drawing/2014/main" val="3267880482"/>
                    </a:ext>
                  </a:extLst>
                </a:gridCol>
                <a:gridCol w="2230179">
                  <a:extLst>
                    <a:ext uri="{9D8B030D-6E8A-4147-A177-3AD203B41FA5}">
                      <a16:colId xmlns:a16="http://schemas.microsoft.com/office/drawing/2014/main" val="2903097322"/>
                    </a:ext>
                  </a:extLst>
                </a:gridCol>
                <a:gridCol w="2230179">
                  <a:extLst>
                    <a:ext uri="{9D8B030D-6E8A-4147-A177-3AD203B41FA5}">
                      <a16:colId xmlns:a16="http://schemas.microsoft.com/office/drawing/2014/main" val="3659172806"/>
                    </a:ext>
                  </a:extLst>
                </a:gridCol>
                <a:gridCol w="2230179">
                  <a:extLst>
                    <a:ext uri="{9D8B030D-6E8A-4147-A177-3AD203B41FA5}">
                      <a16:colId xmlns:a16="http://schemas.microsoft.com/office/drawing/2014/main" val="97916678"/>
                    </a:ext>
                  </a:extLst>
                </a:gridCol>
              </a:tblGrid>
              <a:tr h="832150">
                <a:tc>
                  <a:txBody>
                    <a:bodyPr/>
                    <a:lstStyle/>
                    <a:p>
                      <a:r>
                        <a:rPr lang="en-IE" dirty="0"/>
                        <a:t>Classroom</a:t>
                      </a:r>
                      <a:r>
                        <a:rPr lang="en-IE" baseline="0" dirty="0"/>
                        <a:t> Based Assessment</a:t>
                      </a:r>
                      <a:endParaRPr lang="en-IE" dirty="0"/>
                    </a:p>
                  </a:txBody>
                  <a:tcPr/>
                </a:tc>
                <a:tc>
                  <a:txBody>
                    <a:bodyPr/>
                    <a:lstStyle/>
                    <a:p>
                      <a:r>
                        <a:rPr lang="en-IE" dirty="0"/>
                        <a:t>Format</a:t>
                      </a:r>
                    </a:p>
                  </a:txBody>
                  <a:tcPr/>
                </a:tc>
                <a:tc>
                  <a:txBody>
                    <a:bodyPr/>
                    <a:lstStyle/>
                    <a:p>
                      <a:r>
                        <a:rPr lang="en-IE" dirty="0"/>
                        <a:t>Student Preparation</a:t>
                      </a:r>
                      <a:r>
                        <a:rPr lang="en-IE" baseline="0" dirty="0"/>
                        <a:t> </a:t>
                      </a:r>
                      <a:endParaRPr lang="en-IE" dirty="0"/>
                    </a:p>
                  </a:txBody>
                  <a:tcPr/>
                </a:tc>
                <a:tc>
                  <a:txBody>
                    <a:bodyPr/>
                    <a:lstStyle/>
                    <a:p>
                      <a:r>
                        <a:rPr lang="en-IE" dirty="0"/>
                        <a:t>Completion</a:t>
                      </a:r>
                      <a:r>
                        <a:rPr lang="en-IE" baseline="0" dirty="0"/>
                        <a:t> By</a:t>
                      </a:r>
                      <a:endParaRPr lang="en-IE" dirty="0"/>
                    </a:p>
                  </a:txBody>
                  <a:tcPr/>
                </a:tc>
                <a:extLst>
                  <a:ext uri="{0D108BD9-81ED-4DB2-BD59-A6C34878D82A}">
                    <a16:rowId xmlns:a16="http://schemas.microsoft.com/office/drawing/2014/main" val="2739201169"/>
                  </a:ext>
                </a:extLst>
              </a:tr>
              <a:tr h="1048149">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Oral Communication</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Individual or group communication or presentation</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During a period of three weeks, with support and guidance by teacher</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End of Year Two</a:t>
                      </a:r>
                    </a:p>
                  </a:txBody>
                  <a:tcPr marL="68580" marR="68580" marT="0" marB="0"/>
                </a:tc>
                <a:extLst>
                  <a:ext uri="{0D108BD9-81ED-4DB2-BD59-A6C34878D82A}">
                    <a16:rowId xmlns:a16="http://schemas.microsoft.com/office/drawing/2014/main" val="1916915324"/>
                  </a:ext>
                </a:extLst>
              </a:tr>
              <a:tr h="1048149">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The Collection of the Student’s Texts</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Two texts chosen by the student from his/her portfolio of texts</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Texts produced over time with support and guidance by teacher</a:t>
                      </a:r>
                    </a:p>
                  </a:txBody>
                  <a:tcPr marL="68580" marR="68580" marT="0" marB="0"/>
                </a:tc>
                <a:tc>
                  <a:txBody>
                    <a:bodyPr/>
                    <a:lstStyle/>
                    <a:p>
                      <a:pPr>
                        <a:lnSpc>
                          <a:spcPct val="107000"/>
                        </a:lnSpc>
                        <a:spcAft>
                          <a:spcPts val="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End of term 1, Year Three</a:t>
                      </a:r>
                    </a:p>
                  </a:txBody>
                  <a:tcPr marL="68580" marR="68580" marT="0" marB="0"/>
                </a:tc>
                <a:extLst>
                  <a:ext uri="{0D108BD9-81ED-4DB2-BD59-A6C34878D82A}">
                    <a16:rowId xmlns:a16="http://schemas.microsoft.com/office/drawing/2014/main" val="1237029593"/>
                  </a:ext>
                </a:extLst>
              </a:tr>
              <a:tr h="1048149">
                <a:tc>
                  <a:txBody>
                    <a:bodyPr/>
                    <a:lstStyle/>
                    <a:p>
                      <a:pPr>
                        <a:lnSpc>
                          <a:spcPct val="107000"/>
                        </a:lnSpc>
                        <a:spcAft>
                          <a:spcPts val="0"/>
                        </a:spcAft>
                      </a:pPr>
                      <a:r>
                        <a:rPr lang="en-IE" sz="1600" b="1">
                          <a:effectLst/>
                          <a:latin typeface="Calibri" panose="020F0502020204030204" pitchFamily="34" charset="0"/>
                          <a:ea typeface="Calibri" panose="020F0502020204030204" pitchFamily="34" charset="0"/>
                          <a:cs typeface="Times New Roman" panose="02020603050405020304" pitchFamily="18" charset="0"/>
                        </a:rPr>
                        <a:t>Assessment Task</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600" b="1">
                          <a:effectLst/>
                          <a:latin typeface="Calibri" panose="020F0502020204030204" pitchFamily="34" charset="0"/>
                          <a:ea typeface="Calibri" panose="020F0502020204030204" pitchFamily="34" charset="0"/>
                          <a:cs typeface="Times New Roman" panose="02020603050405020304" pitchFamily="18" charset="0"/>
                        </a:rPr>
                        <a:t>Format</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600" b="1">
                          <a:effectLst/>
                          <a:latin typeface="Calibri" panose="020F0502020204030204" pitchFamily="34" charset="0"/>
                          <a:ea typeface="Calibri" panose="020F0502020204030204" pitchFamily="34" charset="0"/>
                          <a:cs typeface="Times New Roman" panose="02020603050405020304" pitchFamily="18" charset="0"/>
                        </a:rPr>
                        <a:t>Student Preparation</a:t>
                      </a:r>
                      <a:endParaRPr lang="en-I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1600" b="1" dirty="0">
                          <a:effectLst/>
                          <a:latin typeface="Calibri" panose="020F0502020204030204" pitchFamily="34" charset="0"/>
                          <a:ea typeface="Calibri" panose="020F0502020204030204" pitchFamily="34" charset="0"/>
                          <a:cs typeface="Times New Roman" panose="02020603050405020304" pitchFamily="18" charset="0"/>
                        </a:rPr>
                        <a:t>Completion By</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9724044"/>
                  </a:ext>
                </a:extLst>
              </a:tr>
              <a:tr h="1137662">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Students complete a specified written task which is sent to the SEC for marking</a:t>
                      </a:r>
                    </a:p>
                  </a:txBody>
                  <a:tcPr marL="68580" marR="68580" marT="0" marB="0"/>
                </a:tc>
                <a:tc>
                  <a:txBody>
                    <a:bodyPr/>
                    <a:lstStyle/>
                    <a:p>
                      <a:pPr>
                        <a:lnSpc>
                          <a:spcPct val="107000"/>
                        </a:lnSpc>
                        <a:spcAft>
                          <a:spcPts val="0"/>
                        </a:spcAft>
                      </a:pPr>
                      <a:r>
                        <a:rPr lang="en-IE" sz="1600">
                          <a:effectLst/>
                          <a:latin typeface="Calibri" panose="020F0502020204030204" pitchFamily="34" charset="0"/>
                          <a:ea typeface="Calibri" panose="020F0502020204030204" pitchFamily="34" charset="0"/>
                          <a:cs typeface="Times New Roman" panose="02020603050405020304" pitchFamily="18" charset="0"/>
                        </a:rPr>
                        <a:t>The AT will be based on The Collection of the Student’s Texts</a:t>
                      </a:r>
                    </a:p>
                  </a:txBody>
                  <a:tcPr marL="68580" marR="68580" marT="0" marB="0"/>
                </a:tc>
                <a:tc>
                  <a:txBody>
                    <a:bodyPr/>
                    <a:lstStyle/>
                    <a:p>
                      <a:pPr>
                        <a:lnSpc>
                          <a:spcPct val="107000"/>
                        </a:lnSpc>
                        <a:spcAft>
                          <a:spcPts val="0"/>
                        </a:spcAft>
                      </a:pPr>
                      <a:r>
                        <a:rPr lang="en-IE" sz="1600" dirty="0">
                          <a:effectLst/>
                          <a:latin typeface="Calibri" panose="020F0502020204030204" pitchFamily="34" charset="0"/>
                          <a:ea typeface="Calibri" panose="020F0502020204030204" pitchFamily="34" charset="0"/>
                          <a:cs typeface="Times New Roman" panose="02020603050405020304" pitchFamily="18" charset="0"/>
                        </a:rPr>
                        <a:t>Following completion of the second Classroom Based Assessment</a:t>
                      </a:r>
                    </a:p>
                  </a:txBody>
                  <a:tcPr marL="68580" marR="68580" marT="0" marB="0"/>
                </a:tc>
                <a:extLst>
                  <a:ext uri="{0D108BD9-81ED-4DB2-BD59-A6C34878D82A}">
                    <a16:rowId xmlns:a16="http://schemas.microsoft.com/office/drawing/2014/main" val="2987725920"/>
                  </a:ext>
                </a:extLst>
              </a:tr>
            </a:tbl>
          </a:graphicData>
        </a:graphic>
      </p:graphicFrame>
      <p:pic>
        <p:nvPicPr>
          <p:cNvPr id="5" name="Picture 4"/>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2571252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pic>
        <p:nvPicPr>
          <p:cNvPr id="5" name="Picture 4"/>
          <p:cNvPicPr/>
          <p:nvPr/>
        </p:nvPicPr>
        <p:blipFill rotWithShape="1">
          <a:blip r:embed="rId2">
            <a:extLst>
              <a:ext uri="{28A0092B-C50C-407E-A947-70E740481C1C}">
                <a14:useLocalDpi xmlns:a14="http://schemas.microsoft.com/office/drawing/2010/main" val="0"/>
              </a:ext>
            </a:extLst>
          </a:blip>
          <a:srcRect l="18194" t="16102" r="19992" b="5489"/>
          <a:stretch/>
        </p:blipFill>
        <p:spPr bwMode="auto">
          <a:xfrm rot="16200000">
            <a:off x="1290638" y="-33340"/>
            <a:ext cx="6743701" cy="68103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713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IE" dirty="0"/>
              <a:t>Achievement in CBA’s is reported using the following:</a:t>
            </a:r>
          </a:p>
        </p:txBody>
      </p:sp>
      <p:graphicFrame>
        <p:nvGraphicFramePr>
          <p:cNvPr id="5" name="Content Placeholder 4"/>
          <p:cNvGraphicFramePr>
            <a:graphicFrameLocks noGrp="1"/>
          </p:cNvGraphicFramePr>
          <p:nvPr>
            <p:ph idx="1"/>
          </p:nvPr>
        </p:nvGraphicFramePr>
        <p:xfrm>
          <a:off x="712788" y="3011488"/>
          <a:ext cx="7910351" cy="3215690"/>
        </p:xfrm>
        <a:graphic>
          <a:graphicData uri="http://schemas.openxmlformats.org/drawingml/2006/table">
            <a:tbl>
              <a:tblPr firstRow="1" bandRow="1">
                <a:tableStyleId>{5C22544A-7EE6-4342-B048-85BDC9FD1C3A}</a:tableStyleId>
              </a:tblPr>
              <a:tblGrid>
                <a:gridCol w="7910351">
                  <a:extLst>
                    <a:ext uri="{9D8B030D-6E8A-4147-A177-3AD203B41FA5}">
                      <a16:colId xmlns:a16="http://schemas.microsoft.com/office/drawing/2014/main" val="20000"/>
                    </a:ext>
                  </a:extLst>
                </a:gridCol>
              </a:tblGrid>
              <a:tr h="643138">
                <a:tc>
                  <a:txBody>
                    <a:bodyPr/>
                    <a:lstStyle/>
                    <a:p>
                      <a:r>
                        <a:rPr lang="en-IE" dirty="0"/>
                        <a:t>Descriptors</a:t>
                      </a:r>
                    </a:p>
                  </a:txBody>
                  <a:tcPr/>
                </a:tc>
                <a:extLst>
                  <a:ext uri="{0D108BD9-81ED-4DB2-BD59-A6C34878D82A}">
                    <a16:rowId xmlns:a16="http://schemas.microsoft.com/office/drawing/2014/main" val="10000"/>
                  </a:ext>
                </a:extLst>
              </a:tr>
              <a:tr h="643138">
                <a:tc>
                  <a:txBody>
                    <a:bodyPr/>
                    <a:lstStyle/>
                    <a:p>
                      <a:r>
                        <a:rPr lang="en-IE" dirty="0"/>
                        <a:t>Exceptional</a:t>
                      </a:r>
                    </a:p>
                  </a:txBody>
                  <a:tcPr>
                    <a:solidFill>
                      <a:srgbClr val="FFC000"/>
                    </a:solidFill>
                  </a:tcPr>
                </a:tc>
                <a:extLst>
                  <a:ext uri="{0D108BD9-81ED-4DB2-BD59-A6C34878D82A}">
                    <a16:rowId xmlns:a16="http://schemas.microsoft.com/office/drawing/2014/main" val="10001"/>
                  </a:ext>
                </a:extLst>
              </a:tr>
              <a:tr h="643138">
                <a:tc>
                  <a:txBody>
                    <a:bodyPr/>
                    <a:lstStyle/>
                    <a:p>
                      <a:r>
                        <a:rPr lang="en-IE" dirty="0"/>
                        <a:t>Above Expectations</a:t>
                      </a:r>
                    </a:p>
                  </a:txBody>
                  <a:tcPr>
                    <a:solidFill>
                      <a:schemeClr val="accent6">
                        <a:lumMod val="60000"/>
                        <a:lumOff val="40000"/>
                      </a:schemeClr>
                    </a:solidFill>
                  </a:tcPr>
                </a:tc>
                <a:extLst>
                  <a:ext uri="{0D108BD9-81ED-4DB2-BD59-A6C34878D82A}">
                    <a16:rowId xmlns:a16="http://schemas.microsoft.com/office/drawing/2014/main" val="10002"/>
                  </a:ext>
                </a:extLst>
              </a:tr>
              <a:tr h="643138">
                <a:tc>
                  <a:txBody>
                    <a:bodyPr/>
                    <a:lstStyle/>
                    <a:p>
                      <a:r>
                        <a:rPr lang="en-IE" dirty="0"/>
                        <a:t>In Line With</a:t>
                      </a:r>
                      <a:r>
                        <a:rPr lang="en-IE" baseline="0" dirty="0"/>
                        <a:t> Expectations</a:t>
                      </a:r>
                      <a:endParaRPr lang="en-IE" dirty="0"/>
                    </a:p>
                  </a:txBody>
                  <a:tcPr>
                    <a:solidFill>
                      <a:srgbClr val="92D050"/>
                    </a:solidFill>
                  </a:tcPr>
                </a:tc>
                <a:extLst>
                  <a:ext uri="{0D108BD9-81ED-4DB2-BD59-A6C34878D82A}">
                    <a16:rowId xmlns:a16="http://schemas.microsoft.com/office/drawing/2014/main" val="10003"/>
                  </a:ext>
                </a:extLst>
              </a:tr>
              <a:tr h="643138">
                <a:tc>
                  <a:txBody>
                    <a:bodyPr/>
                    <a:lstStyle/>
                    <a:p>
                      <a:r>
                        <a:rPr lang="en-IE" dirty="0"/>
                        <a:t>Yet to Meet Expectations</a:t>
                      </a:r>
                    </a:p>
                  </a:txBody>
                  <a:tcPr>
                    <a:solidFill>
                      <a:schemeClr val="bg2">
                        <a:lumMod val="75000"/>
                      </a:schemeClr>
                    </a:solidFill>
                  </a:tcPr>
                </a:tc>
                <a:extLst>
                  <a:ext uri="{0D108BD9-81ED-4DB2-BD59-A6C34878D82A}">
                    <a16:rowId xmlns:a16="http://schemas.microsoft.com/office/drawing/2014/main" val="10004"/>
                  </a:ext>
                </a:extLst>
              </a:tr>
            </a:tbl>
          </a:graphicData>
        </a:graphic>
      </p:graphicFrame>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SLAR (Subject Learning and Assessment Review Meetings)</a:t>
            </a:r>
          </a:p>
        </p:txBody>
      </p:sp>
      <p:sp>
        <p:nvSpPr>
          <p:cNvPr id="3" name="Content Placeholder 2"/>
          <p:cNvSpPr>
            <a:spLocks noGrp="1"/>
          </p:cNvSpPr>
          <p:nvPr>
            <p:ph idx="1"/>
          </p:nvPr>
        </p:nvSpPr>
        <p:spPr>
          <a:xfrm>
            <a:off x="304799" y="3012142"/>
            <a:ext cx="8642431" cy="3845858"/>
          </a:xfrm>
        </p:spPr>
        <p:txBody>
          <a:bodyPr>
            <a:normAutofit fontScale="85000" lnSpcReduction="20000"/>
          </a:bodyPr>
          <a:lstStyle/>
          <a:p>
            <a:pPr>
              <a:buFont typeface="Wingdings" pitchFamily="2" charset="2"/>
              <a:buChar char="v"/>
            </a:pPr>
            <a:r>
              <a:rPr lang="en-US" dirty="0"/>
              <a:t>The SLAR meeting takes place after the CBA in each year. </a:t>
            </a:r>
          </a:p>
          <a:p>
            <a:pPr>
              <a:buFont typeface="Wingdings" pitchFamily="2" charset="2"/>
              <a:buChar char="v"/>
            </a:pPr>
            <a:r>
              <a:rPr lang="en-US" sz="2000" dirty="0"/>
              <a:t>SLAR </a:t>
            </a:r>
            <a:r>
              <a:rPr lang="en-US" sz="2000" dirty="0">
                <a:effectLst/>
              </a:rPr>
              <a:t>meetings enable teachers to collaboratively reach consistency in their judgments of student work against common, externally set Features of Quality, not relative to other students. </a:t>
            </a:r>
          </a:p>
          <a:p>
            <a:pPr>
              <a:buFont typeface="Arial" charset="0"/>
              <a:buChar char="•"/>
            </a:pPr>
            <a:r>
              <a:rPr lang="en-US" sz="2000" dirty="0">
                <a:effectLst/>
              </a:rPr>
              <a:t>Each meeting will:</a:t>
            </a:r>
          </a:p>
          <a:p>
            <a:pPr lvl="1">
              <a:buFont typeface="Arial" charset="0"/>
              <a:buChar char="•"/>
            </a:pPr>
            <a:r>
              <a:rPr lang="en-US" sz="2100" dirty="0">
                <a:effectLst/>
              </a:rPr>
              <a:t>be subject specific</a:t>
            </a:r>
          </a:p>
          <a:p>
            <a:pPr lvl="1">
              <a:buFont typeface="Arial" charset="0"/>
              <a:buChar char="•"/>
            </a:pPr>
            <a:r>
              <a:rPr lang="en-US" sz="2100" dirty="0">
                <a:effectLst/>
              </a:rPr>
              <a:t>be approximately two hours long</a:t>
            </a:r>
          </a:p>
          <a:p>
            <a:pPr lvl="1">
              <a:buFont typeface="Arial" charset="0"/>
              <a:buChar char="•"/>
            </a:pPr>
            <a:r>
              <a:rPr lang="en-US" sz="2100" dirty="0">
                <a:effectLst/>
              </a:rPr>
              <a:t>take place at a time as near as possible to the completion of the Classroom-Based Assessment </a:t>
            </a:r>
          </a:p>
          <a:p>
            <a:pPr lvl="1">
              <a:buFont typeface="Arial" charset="0"/>
              <a:buChar char="•"/>
            </a:pPr>
            <a:r>
              <a:rPr lang="en-US" sz="2100" dirty="0">
                <a:effectLst/>
              </a:rPr>
              <a:t>involve the review of student work related to a specific Classroom-Based Assessment. </a:t>
            </a:r>
          </a:p>
          <a:p>
            <a:endParaRPr lang="en-US" dirty="0"/>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104931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4878" t="8335" r="13565" b="4313"/>
          <a:stretch/>
        </p:blipFill>
        <p:spPr bwMode="auto">
          <a:xfrm rot="16200000">
            <a:off x="1052515" y="557209"/>
            <a:ext cx="6553200" cy="5438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438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7970215"/>
              </p:ext>
            </p:extLst>
          </p:nvPr>
        </p:nvGraphicFramePr>
        <p:xfrm>
          <a:off x="219919" y="960700"/>
          <a:ext cx="8466881" cy="51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3"/>
          <p:cNvPicPr>
            <a:picLocks noChangeAspect="1" noChangeArrowheads="1"/>
          </p:cNvPicPr>
          <p:nvPr/>
        </p:nvPicPr>
        <p:blipFill>
          <a:blip r:embed="rId8"/>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800" dirty="0"/>
              <a:t>How can I support my child’s learning?</a:t>
            </a:r>
            <a:endParaRPr lang="en-IE" dirty="0"/>
          </a:p>
        </p:txBody>
      </p:sp>
      <p:sp>
        <p:nvSpPr>
          <p:cNvPr id="3" name="Content Placeholder 2"/>
          <p:cNvSpPr>
            <a:spLocks noGrp="1"/>
          </p:cNvSpPr>
          <p:nvPr>
            <p:ph idx="1"/>
          </p:nvPr>
        </p:nvSpPr>
        <p:spPr/>
        <p:txBody>
          <a:bodyPr/>
          <a:lstStyle/>
          <a:p>
            <a:pPr>
              <a:lnSpc>
                <a:spcPct val="110000"/>
              </a:lnSpc>
              <a:spcAft>
                <a:spcPts val="0"/>
              </a:spcAft>
              <a:buFont typeface="Wingdings" pitchFamily="2" charset="2"/>
              <a:buChar char="v"/>
              <a:defRPr/>
            </a:pPr>
            <a:r>
              <a:rPr lang="en-GB" dirty="0"/>
              <a:t>Show interest, ask questions, listen and affirm </a:t>
            </a:r>
          </a:p>
          <a:p>
            <a:pPr>
              <a:lnSpc>
                <a:spcPct val="110000"/>
              </a:lnSpc>
              <a:spcAft>
                <a:spcPts val="0"/>
              </a:spcAft>
              <a:buFont typeface="Wingdings" pitchFamily="2" charset="2"/>
              <a:buChar char="v"/>
              <a:defRPr/>
            </a:pPr>
            <a:r>
              <a:rPr lang="en-GB" dirty="0"/>
              <a:t>Read notes and progress reports that are sent home</a:t>
            </a:r>
          </a:p>
          <a:p>
            <a:pPr>
              <a:lnSpc>
                <a:spcPct val="110000"/>
              </a:lnSpc>
              <a:spcAft>
                <a:spcPts val="0"/>
              </a:spcAft>
              <a:buFont typeface="Wingdings" pitchFamily="2" charset="2"/>
              <a:buChar char="v"/>
              <a:defRPr/>
            </a:pPr>
            <a:r>
              <a:rPr lang="en-GB" dirty="0"/>
              <a:t>Attend school meetings and events</a:t>
            </a:r>
          </a:p>
          <a:p>
            <a:pPr>
              <a:lnSpc>
                <a:spcPct val="110000"/>
              </a:lnSpc>
              <a:spcAft>
                <a:spcPts val="0"/>
              </a:spcAft>
              <a:buFont typeface="Wingdings" pitchFamily="2" charset="2"/>
              <a:buChar char="v"/>
              <a:defRPr/>
            </a:pPr>
            <a:r>
              <a:rPr lang="en-GB" dirty="0"/>
              <a:t>Encourage your child to participate fully in learning opportunities both within and outside school</a:t>
            </a:r>
          </a:p>
          <a:p>
            <a:endParaRPr lang="en-IE" dirty="0"/>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800" dirty="0"/>
              <a:t>How can I support my child’s learning?</a:t>
            </a:r>
            <a:endParaRPr lang="en-IE" dirty="0"/>
          </a:p>
        </p:txBody>
      </p:sp>
      <p:sp>
        <p:nvSpPr>
          <p:cNvPr id="3" name="Content Placeholder 2"/>
          <p:cNvSpPr>
            <a:spLocks noGrp="1"/>
          </p:cNvSpPr>
          <p:nvPr>
            <p:ph idx="1"/>
          </p:nvPr>
        </p:nvSpPr>
        <p:spPr/>
        <p:txBody>
          <a:bodyPr/>
          <a:lstStyle/>
          <a:p>
            <a:pPr>
              <a:lnSpc>
                <a:spcPct val="110000"/>
              </a:lnSpc>
              <a:spcAft>
                <a:spcPts val="0"/>
              </a:spcAft>
              <a:buFont typeface="Wingdings" pitchFamily="2" charset="2"/>
              <a:buChar char="v"/>
              <a:defRPr/>
            </a:pPr>
            <a:r>
              <a:rPr lang="en-GB" dirty="0"/>
              <a:t>Encourage your child to develop skills and take on challenges in and out of school </a:t>
            </a:r>
          </a:p>
          <a:p>
            <a:pPr>
              <a:lnSpc>
                <a:spcPct val="110000"/>
              </a:lnSpc>
              <a:spcAft>
                <a:spcPts val="0"/>
              </a:spcAft>
              <a:buFont typeface="Wingdings" pitchFamily="2" charset="2"/>
              <a:buChar char="v"/>
              <a:defRPr/>
            </a:pPr>
            <a:r>
              <a:rPr lang="en-GB" dirty="0"/>
              <a:t>Support them by creating structures and routines so that they can keep up with homework and project work</a:t>
            </a:r>
          </a:p>
          <a:p>
            <a:pPr>
              <a:lnSpc>
                <a:spcPct val="110000"/>
              </a:lnSpc>
              <a:spcAft>
                <a:spcPts val="0"/>
              </a:spcAft>
              <a:buFont typeface="Wingdings" pitchFamily="2" charset="2"/>
              <a:buChar char="v"/>
              <a:defRPr/>
            </a:pPr>
            <a:r>
              <a:rPr lang="en-GB" dirty="0"/>
              <a:t>Promote good sleep, diet and exercise habits</a:t>
            </a:r>
          </a:p>
          <a:p>
            <a:pPr>
              <a:lnSpc>
                <a:spcPct val="110000"/>
              </a:lnSpc>
              <a:spcAft>
                <a:spcPts val="0"/>
              </a:spcAft>
              <a:buFont typeface="Wingdings" pitchFamily="2" charset="2"/>
              <a:buChar char="v"/>
              <a:defRPr/>
            </a:pPr>
            <a:r>
              <a:rPr lang="en-GB" dirty="0"/>
              <a:t>If you need more information, please contact the school</a:t>
            </a:r>
          </a:p>
          <a:p>
            <a:endParaRPr lang="en-IE" dirty="0"/>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692150"/>
            <a:ext cx="8229600" cy="1143000"/>
          </a:xfrm>
        </p:spPr>
        <p:txBody>
          <a:bodyPr rtlCol="0">
            <a:normAutofit fontScale="90000"/>
          </a:bodyPr>
          <a:lstStyle/>
          <a:p>
            <a:pPr eaLnBrk="1" fontAlgn="auto" hangingPunct="1">
              <a:spcAft>
                <a:spcPts val="0"/>
              </a:spcAft>
              <a:defRPr/>
            </a:pPr>
            <a:r>
              <a:rPr lang="en-US" dirty="0">
                <a:ea typeface="+mj-ea"/>
                <a:cs typeface="+mj-cs"/>
              </a:rPr>
              <a:t>     </a:t>
            </a:r>
            <a:br>
              <a:rPr lang="en-US" dirty="0">
                <a:ea typeface="+mj-ea"/>
                <a:cs typeface="+mj-cs"/>
              </a:rPr>
            </a:br>
            <a:br>
              <a:rPr lang="en-US" dirty="0">
                <a:ea typeface="+mj-ea"/>
                <a:cs typeface="+mj-cs"/>
              </a:rPr>
            </a:br>
            <a:r>
              <a:rPr lang="en-US" dirty="0"/>
              <a:t>Useful </a:t>
            </a:r>
            <a:r>
              <a:rPr lang="en-US" dirty="0">
                <a:ea typeface="+mj-ea"/>
                <a:cs typeface="+mj-cs"/>
              </a:rPr>
              <a:t>Website</a:t>
            </a:r>
          </a:p>
        </p:txBody>
      </p:sp>
      <p:sp>
        <p:nvSpPr>
          <p:cNvPr id="139267" name="Content Placeholder 2"/>
          <p:cNvSpPr>
            <a:spLocks noGrp="1"/>
          </p:cNvSpPr>
          <p:nvPr>
            <p:ph idx="1"/>
          </p:nvPr>
        </p:nvSpPr>
        <p:spPr/>
        <p:txBody>
          <a:bodyPr/>
          <a:lstStyle/>
          <a:p>
            <a:pPr eaLnBrk="1" hangingPunct="1">
              <a:buFont typeface="Arial" pitchFamily="34" charset="0"/>
              <a:buNone/>
            </a:pPr>
            <a:endParaRPr lang="en-US" altLang="en-US" dirty="0"/>
          </a:p>
          <a:p>
            <a:pPr eaLnBrk="1" hangingPunct="1">
              <a:buFont typeface="Arial" pitchFamily="34" charset="0"/>
              <a:buNone/>
            </a:pPr>
            <a:endParaRPr lang="en-US" altLang="en-US" dirty="0"/>
          </a:p>
          <a:p>
            <a:pPr eaLnBrk="1" hangingPunct="1">
              <a:buFont typeface="Arial" pitchFamily="34" charset="0"/>
              <a:buNone/>
            </a:pPr>
            <a:r>
              <a:rPr lang="en-US" altLang="en-US" dirty="0">
                <a:hlinkClick r:id="rId3"/>
              </a:rPr>
              <a:t>www.juniorcycle.ie</a:t>
            </a:r>
            <a:r>
              <a:rPr lang="en-US" altLang="en-US" dirty="0"/>
              <a:t> </a:t>
            </a:r>
          </a:p>
        </p:txBody>
      </p:sp>
      <p:pic>
        <p:nvPicPr>
          <p:cNvPr id="139268" name="Picture 3"/>
          <p:cNvPicPr>
            <a:picLocks noChangeAspect="1"/>
          </p:cNvPicPr>
          <p:nvPr/>
        </p:nvPicPr>
        <p:blipFill>
          <a:blip r:embed="rId4"/>
          <a:srcRect/>
          <a:stretch>
            <a:fillRect/>
          </a:stretch>
        </p:blipFill>
        <p:spPr bwMode="auto">
          <a:xfrm rot="700063">
            <a:off x="6778204" y="2869674"/>
            <a:ext cx="1795462" cy="3846513"/>
          </a:xfrm>
          <a:prstGeom prst="rect">
            <a:avLst/>
          </a:prstGeom>
          <a:noFill/>
          <a:ln w="9525">
            <a:solidFill>
              <a:schemeClr val="tx1"/>
            </a:solidFill>
            <a:miter lim="800000"/>
            <a:headEnd/>
            <a:tailEnd/>
          </a:ln>
        </p:spPr>
      </p:pic>
      <p:pic>
        <p:nvPicPr>
          <p:cNvPr id="139269" name="Picture 4"/>
          <p:cNvPicPr>
            <a:picLocks noChangeAspect="1"/>
          </p:cNvPicPr>
          <p:nvPr/>
        </p:nvPicPr>
        <p:blipFill>
          <a:blip r:embed="rId5"/>
          <a:srcRect/>
          <a:stretch>
            <a:fillRect/>
          </a:stretch>
        </p:blipFill>
        <p:spPr bwMode="auto">
          <a:xfrm rot="-988972">
            <a:off x="3962400" y="3924300"/>
            <a:ext cx="1828800" cy="2563813"/>
          </a:xfrm>
          <a:prstGeom prst="rect">
            <a:avLst/>
          </a:prstGeom>
          <a:noFill/>
          <a:ln w="9525">
            <a:noFill/>
            <a:miter lim="800000"/>
            <a:headEnd/>
            <a:tailEnd/>
          </a:ln>
        </p:spPr>
      </p:pic>
      <p:pic>
        <p:nvPicPr>
          <p:cNvPr id="6" name="Picture 3"/>
          <p:cNvPicPr>
            <a:picLocks noChangeAspect="1" noChangeArrowheads="1"/>
          </p:cNvPicPr>
          <p:nvPr/>
        </p:nvPicPr>
        <p:blipFill>
          <a:blip r:embed="rId6"/>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96365"/>
            <a:ext cx="7716837" cy="1285754"/>
          </a:xfrm>
        </p:spPr>
        <p:txBody>
          <a:bodyPr>
            <a:normAutofit fontScale="90000"/>
          </a:bodyPr>
          <a:lstStyle/>
          <a:p>
            <a:r>
              <a:rPr lang="en-IE" dirty="0"/>
              <a:t>A Framework for </a:t>
            </a:r>
            <a:br>
              <a:rPr lang="en-IE" dirty="0"/>
            </a:br>
            <a:r>
              <a:rPr lang="en-IE" dirty="0"/>
              <a:t>Junior Cycle</a:t>
            </a:r>
          </a:p>
        </p:txBody>
      </p:sp>
      <p:sp>
        <p:nvSpPr>
          <p:cNvPr id="3" name="Content Placeholder 2"/>
          <p:cNvSpPr>
            <a:spLocks noGrp="1"/>
          </p:cNvSpPr>
          <p:nvPr>
            <p:ph idx="1"/>
          </p:nvPr>
        </p:nvSpPr>
        <p:spPr>
          <a:xfrm>
            <a:off x="189187" y="2835798"/>
            <a:ext cx="8818180" cy="3576577"/>
          </a:xfrm>
        </p:spPr>
        <p:txBody>
          <a:bodyPr>
            <a:noAutofit/>
          </a:bodyPr>
          <a:lstStyle/>
          <a:p>
            <a:pPr>
              <a:buFont typeface="Wingdings" pitchFamily="2" charset="2"/>
              <a:buChar char="v"/>
            </a:pPr>
            <a:r>
              <a:rPr lang="en-IE" dirty="0"/>
              <a:t>On 4 October, 2012, Minister Quinn published: </a:t>
            </a:r>
          </a:p>
          <a:p>
            <a:pPr marL="400050" lvl="1" indent="0">
              <a:buNone/>
            </a:pPr>
            <a:r>
              <a:rPr lang="en-IE" sz="2400" i="1" dirty="0">
                <a:hlinkClick r:id="rId3"/>
              </a:rPr>
              <a:t>A Framework for Junior Cycle</a:t>
            </a:r>
            <a:r>
              <a:rPr lang="en-IE" sz="2400" dirty="0"/>
              <a:t>. This document contains the Minister's plan to reform the junior cycle in secondary schools.</a:t>
            </a:r>
          </a:p>
          <a:p>
            <a:pPr marL="452438" lvl="1" indent="-452438">
              <a:buFont typeface="Wingdings" panose="05000000000000000000" pitchFamily="2" charset="2"/>
              <a:buChar char="v"/>
            </a:pPr>
            <a:r>
              <a:rPr lang="en-IE" sz="2400" dirty="0"/>
              <a:t>The need for change was being called for by:</a:t>
            </a:r>
          </a:p>
          <a:p>
            <a:pPr marL="742950" lvl="1" indent="-342900">
              <a:buFont typeface="Arial" panose="020B0604020202020204" pitchFamily="34" charset="0"/>
              <a:buChar char="•"/>
            </a:pPr>
            <a:r>
              <a:rPr lang="en-IE" sz="2400" dirty="0">
                <a:solidFill>
                  <a:srgbClr val="FFFF00"/>
                </a:solidFill>
              </a:rPr>
              <a:t>Students</a:t>
            </a:r>
          </a:p>
          <a:p>
            <a:pPr marL="742950" lvl="1" indent="-342900">
              <a:buFont typeface="Arial" panose="020B0604020202020204" pitchFamily="34" charset="0"/>
              <a:buChar char="•"/>
            </a:pPr>
            <a:r>
              <a:rPr lang="en-IE" sz="2400" dirty="0">
                <a:solidFill>
                  <a:srgbClr val="FFFF00"/>
                </a:solidFill>
              </a:rPr>
              <a:t>Parents/Guardians</a:t>
            </a:r>
          </a:p>
          <a:p>
            <a:pPr marL="742950" lvl="1" indent="-342900">
              <a:buFont typeface="Arial" panose="020B0604020202020204" pitchFamily="34" charset="0"/>
              <a:buChar char="•"/>
            </a:pPr>
            <a:r>
              <a:rPr lang="en-IE" sz="2400" dirty="0">
                <a:solidFill>
                  <a:srgbClr val="FFFF00"/>
                </a:solidFill>
              </a:rPr>
              <a:t>Teachers</a:t>
            </a:r>
          </a:p>
          <a:p>
            <a:pPr marL="400050" lvl="1" indent="0">
              <a:buFont typeface="Wingdings" pitchFamily="2" charset="2"/>
              <a:buChar char="v"/>
            </a:pPr>
            <a:endParaRPr lang="en-IE" sz="2400" dirty="0"/>
          </a:p>
        </p:txBody>
      </p:sp>
      <p:pic>
        <p:nvPicPr>
          <p:cNvPr id="4" name="Picture 3"/>
          <p:cNvPicPr>
            <a:picLocks noChangeAspect="1"/>
          </p:cNvPicPr>
          <p:nvPr/>
        </p:nvPicPr>
        <p:blipFill>
          <a:blip r:embed="rId4" cstate="print"/>
          <a:stretch>
            <a:fillRect/>
          </a:stretch>
        </p:blipFill>
        <p:spPr>
          <a:xfrm rot="712058">
            <a:off x="6354927" y="160282"/>
            <a:ext cx="1827933" cy="2589826"/>
          </a:xfrm>
          <a:prstGeom prst="rect">
            <a:avLst/>
          </a:prstGeom>
        </p:spPr>
      </p:pic>
      <p:pic>
        <p:nvPicPr>
          <p:cNvPr id="5" name="Picture 3"/>
          <p:cNvPicPr>
            <a:picLocks noChangeAspect="1" noChangeArrowheads="1"/>
          </p:cNvPicPr>
          <p:nvPr/>
        </p:nvPicPr>
        <p:blipFill>
          <a:blip r:embed="rId5"/>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8894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Why is there a need for change? </a:t>
            </a:r>
            <a:endParaRPr lang="en-IE" dirty="0"/>
          </a:p>
        </p:txBody>
      </p:sp>
      <p:sp>
        <p:nvSpPr>
          <p:cNvPr id="3" name="Content Placeholder 2"/>
          <p:cNvSpPr>
            <a:spLocks noGrp="1"/>
          </p:cNvSpPr>
          <p:nvPr>
            <p:ph idx="1"/>
          </p:nvPr>
        </p:nvSpPr>
        <p:spPr>
          <a:xfrm>
            <a:off x="185195" y="3012142"/>
            <a:ext cx="8958805" cy="3666450"/>
          </a:xfrm>
        </p:spPr>
        <p:txBody>
          <a:bodyPr>
            <a:normAutofit lnSpcReduction="10000"/>
          </a:bodyPr>
          <a:lstStyle/>
          <a:p>
            <a:pPr>
              <a:lnSpc>
                <a:spcPct val="90000"/>
              </a:lnSpc>
              <a:spcAft>
                <a:spcPts val="0"/>
              </a:spcAft>
              <a:buFont typeface="Wingdings" pitchFamily="2" charset="2"/>
              <a:buChar char="v"/>
              <a:defRPr/>
            </a:pPr>
            <a:r>
              <a:rPr lang="en-GB" dirty="0"/>
              <a:t>Many students are turned off learning in junior cycle</a:t>
            </a:r>
          </a:p>
          <a:p>
            <a:pPr>
              <a:lnSpc>
                <a:spcPct val="90000"/>
              </a:lnSpc>
              <a:spcAft>
                <a:spcPts val="0"/>
              </a:spcAft>
              <a:buFont typeface="Wingdings" pitchFamily="2" charset="2"/>
              <a:buChar char="v"/>
              <a:defRPr/>
            </a:pPr>
            <a:endParaRPr lang="en-GB" dirty="0"/>
          </a:p>
          <a:p>
            <a:pPr>
              <a:lnSpc>
                <a:spcPct val="90000"/>
              </a:lnSpc>
              <a:spcAft>
                <a:spcPts val="0"/>
              </a:spcAft>
              <a:buFont typeface="Wingdings" pitchFamily="2" charset="2"/>
              <a:buChar char="v"/>
              <a:defRPr/>
            </a:pPr>
            <a:r>
              <a:rPr lang="en-GB" dirty="0"/>
              <a:t>The Junior Certificate exam is dominating teaching and learning in many Irish classrooms</a:t>
            </a:r>
          </a:p>
          <a:p>
            <a:pPr>
              <a:lnSpc>
                <a:spcPct val="90000"/>
              </a:lnSpc>
              <a:spcAft>
                <a:spcPts val="0"/>
              </a:spcAft>
              <a:buFont typeface="Wingdings" pitchFamily="2" charset="2"/>
              <a:buChar char="v"/>
              <a:defRPr/>
            </a:pPr>
            <a:endParaRPr lang="en-GB" dirty="0"/>
          </a:p>
          <a:p>
            <a:pPr>
              <a:lnSpc>
                <a:spcPct val="90000"/>
              </a:lnSpc>
              <a:spcAft>
                <a:spcPts val="0"/>
              </a:spcAft>
              <a:buFont typeface="Wingdings" pitchFamily="2" charset="2"/>
              <a:buChar char="v"/>
              <a:defRPr/>
            </a:pPr>
            <a:r>
              <a:rPr lang="en-GB" dirty="0"/>
              <a:t>The curriculum is overcrowded</a:t>
            </a:r>
          </a:p>
          <a:p>
            <a:pPr>
              <a:lnSpc>
                <a:spcPct val="90000"/>
              </a:lnSpc>
              <a:spcAft>
                <a:spcPts val="0"/>
              </a:spcAft>
              <a:buFont typeface="Wingdings" pitchFamily="2" charset="2"/>
              <a:buChar char="v"/>
              <a:defRPr/>
            </a:pPr>
            <a:endParaRPr lang="en-GB" dirty="0"/>
          </a:p>
          <a:p>
            <a:pPr>
              <a:lnSpc>
                <a:spcPct val="90000"/>
              </a:lnSpc>
              <a:spcAft>
                <a:spcPts val="0"/>
              </a:spcAft>
              <a:buFont typeface="Wingdings" pitchFamily="2" charset="2"/>
              <a:buChar char="v"/>
              <a:defRPr/>
            </a:pPr>
            <a:r>
              <a:rPr lang="en-GB" dirty="0"/>
              <a:t>There is too much emphasis on covering content and not enough time for deeper learning or developing skills</a:t>
            </a:r>
          </a:p>
          <a:p>
            <a:pPr>
              <a:lnSpc>
                <a:spcPct val="90000"/>
              </a:lnSpc>
              <a:spcAft>
                <a:spcPts val="0"/>
              </a:spcAft>
              <a:buFont typeface="Wingdings" pitchFamily="2" charset="2"/>
              <a:buChar char="v"/>
              <a:defRPr/>
            </a:pPr>
            <a:endParaRPr lang="en-GB" dirty="0"/>
          </a:p>
          <a:p>
            <a:pPr>
              <a:lnSpc>
                <a:spcPct val="90000"/>
              </a:lnSpc>
              <a:spcAft>
                <a:spcPts val="0"/>
              </a:spcAft>
              <a:buFont typeface="Wingdings" pitchFamily="2" charset="2"/>
              <a:buChar char="v"/>
              <a:defRPr/>
            </a:pPr>
            <a:r>
              <a:rPr lang="en-GB" dirty="0"/>
              <a:t>There is a narrow range of assessment activity -  lots of tests!</a:t>
            </a:r>
          </a:p>
          <a:p>
            <a:pPr>
              <a:lnSpc>
                <a:spcPct val="90000"/>
              </a:lnSpc>
              <a:spcAft>
                <a:spcPts val="0"/>
              </a:spcAft>
              <a:buNone/>
              <a:defRPr/>
            </a:pPr>
            <a:endParaRPr lang="en-GB" sz="2000" dirty="0"/>
          </a:p>
          <a:p>
            <a:endParaRPr lang="en-IE" dirty="0"/>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37700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ssive versus active learning quotes"/>
          <p:cNvPicPr>
            <a:picLocks noChangeAspect="1" noChangeArrowheads="1"/>
          </p:cNvPicPr>
          <p:nvPr/>
        </p:nvPicPr>
        <p:blipFill>
          <a:blip r:embed="rId3"/>
          <a:srcRect/>
          <a:stretch>
            <a:fillRect/>
          </a:stretch>
        </p:blipFill>
        <p:spPr bwMode="auto">
          <a:xfrm>
            <a:off x="1914928" y="1248578"/>
            <a:ext cx="5388698" cy="5356366"/>
          </a:xfrm>
          <a:prstGeom prst="rect">
            <a:avLst/>
          </a:prstGeom>
          <a:noFill/>
        </p:spPr>
      </p:pic>
      <p:pic>
        <p:nvPicPr>
          <p:cNvPr id="3" name="Picture 3"/>
          <p:cNvPicPr>
            <a:picLocks noChangeAspect="1" noChangeArrowheads="1"/>
          </p:cNvPicPr>
          <p:nvPr/>
        </p:nvPicPr>
        <p:blipFill>
          <a:blip r:embed="rId4"/>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49761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21289" t="595" r="16133" b="12857"/>
          <a:stretch/>
        </p:blipFill>
        <p:spPr bwMode="auto">
          <a:xfrm>
            <a:off x="0" y="1"/>
            <a:ext cx="9144000" cy="6858000"/>
          </a:xfrm>
          <a:prstGeom prst="rect">
            <a:avLst/>
          </a:prstGeom>
          <a:ln>
            <a:noFill/>
          </a:ln>
          <a:extLst>
            <a:ext uri="{53640926-AAD7-44D8-BBD7-CCE9431645EC}">
              <a14:shadowObscured xmlns:a14="http://schemas.microsoft.com/office/drawing/2010/main"/>
            </a:ext>
          </a:extLst>
        </p:spPr>
      </p:pic>
      <p:pic>
        <p:nvPicPr>
          <p:cNvPr id="3" name="Picture 2"/>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79708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Student Voice</a:t>
            </a:r>
          </a:p>
        </p:txBody>
      </p:sp>
      <p:sp>
        <p:nvSpPr>
          <p:cNvPr id="3" name="Content Placeholder 2"/>
          <p:cNvSpPr>
            <a:spLocks noGrp="1"/>
          </p:cNvSpPr>
          <p:nvPr>
            <p:ph idx="1"/>
          </p:nvPr>
        </p:nvSpPr>
        <p:spPr/>
        <p:txBody>
          <a:bodyPr/>
          <a:lstStyle/>
          <a:p>
            <a:pPr marL="0" indent="0">
              <a:buNone/>
            </a:pPr>
            <a:endParaRPr lang="en-IE" dirty="0"/>
          </a:p>
          <a:p>
            <a:pPr marL="0" indent="0" algn="ctr">
              <a:buNone/>
            </a:pPr>
            <a:endParaRPr lang="en-IE" dirty="0"/>
          </a:p>
          <a:p>
            <a:pPr marL="0" indent="0" algn="ctr">
              <a:buNone/>
            </a:pPr>
            <a:r>
              <a:rPr lang="en-IE" dirty="0"/>
              <a:t>http://www.juniorcycle.ie/Assessment/Orla</a:t>
            </a:r>
          </a:p>
        </p:txBody>
      </p:sp>
      <p:pic>
        <p:nvPicPr>
          <p:cNvPr id="4" name="Picture 3"/>
          <p:cNvPicPr>
            <a:picLocks noChangeAspect="1" noChangeArrowheads="1"/>
          </p:cNvPicPr>
          <p:nvPr/>
        </p:nvPicPr>
        <p:blipFill>
          <a:blip r:embed="rId2"/>
          <a:srcRect/>
          <a:stretch>
            <a:fillRect/>
          </a:stretch>
        </p:blipFill>
        <p:spPr bwMode="auto">
          <a:xfrm>
            <a:off x="8502650" y="68263"/>
            <a:ext cx="641350" cy="655637"/>
          </a:xfrm>
          <a:prstGeom prst="rect">
            <a:avLst/>
          </a:prstGeom>
          <a:noFill/>
          <a:ln w="9525">
            <a:noFill/>
            <a:miter lim="800000"/>
            <a:headEnd/>
            <a:tailEnd/>
          </a:ln>
        </p:spPr>
      </p:pic>
    </p:spTree>
    <p:extLst>
      <p:ext uri="{BB962C8B-B14F-4D97-AF65-F5344CB8AC3E}">
        <p14:creationId xmlns:p14="http://schemas.microsoft.com/office/powerpoint/2010/main" val="158951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will be different for your child?</a:t>
            </a:r>
          </a:p>
        </p:txBody>
      </p:sp>
      <p:sp>
        <p:nvSpPr>
          <p:cNvPr id="3" name="Content Placeholder 2"/>
          <p:cNvSpPr>
            <a:spLocks noGrp="1"/>
          </p:cNvSpPr>
          <p:nvPr>
            <p:ph idx="1"/>
          </p:nvPr>
        </p:nvSpPr>
        <p:spPr/>
        <p:txBody>
          <a:bodyPr>
            <a:normAutofit fontScale="92500" lnSpcReduction="20000"/>
          </a:bodyPr>
          <a:lstStyle/>
          <a:p>
            <a:pPr marL="457200" indent="-457200">
              <a:lnSpc>
                <a:spcPct val="110000"/>
              </a:lnSpc>
              <a:buFont typeface="Wingdings" pitchFamily="2" charset="2"/>
              <a:buChar char="v"/>
            </a:pPr>
            <a:r>
              <a:rPr lang="en-IE" altLang="en-US" dirty="0"/>
              <a:t>More actively involved in their learning </a:t>
            </a:r>
          </a:p>
          <a:p>
            <a:pPr marL="457200" indent="-457200">
              <a:lnSpc>
                <a:spcPct val="110000"/>
              </a:lnSpc>
              <a:buFont typeface="Wingdings" pitchFamily="2" charset="2"/>
              <a:buChar char="v"/>
            </a:pPr>
            <a:r>
              <a:rPr lang="en-IE" altLang="en-US" dirty="0"/>
              <a:t>Greater emphasis on literacy, numeracy  and the key skills</a:t>
            </a:r>
          </a:p>
          <a:p>
            <a:pPr marL="457200" indent="-457200">
              <a:lnSpc>
                <a:spcPct val="110000"/>
              </a:lnSpc>
              <a:buFont typeface="Wingdings" pitchFamily="2" charset="2"/>
              <a:buChar char="v"/>
            </a:pPr>
            <a:r>
              <a:rPr lang="en-IE" altLang="en-US" dirty="0"/>
              <a:t>Assessment – nearer in time and place to the learning </a:t>
            </a:r>
          </a:p>
          <a:p>
            <a:pPr marL="457200" indent="-457200">
              <a:lnSpc>
                <a:spcPct val="110000"/>
              </a:lnSpc>
              <a:buFont typeface="Wingdings" pitchFamily="2" charset="2"/>
              <a:buChar char="v"/>
            </a:pPr>
            <a:r>
              <a:rPr lang="en-IE" altLang="en-US" dirty="0"/>
              <a:t>Improved feedback and reporting to parents/guardians  </a:t>
            </a:r>
          </a:p>
          <a:p>
            <a:endParaRPr lang="en-IE" dirty="0"/>
          </a:p>
        </p:txBody>
      </p:sp>
      <p:pic>
        <p:nvPicPr>
          <p:cNvPr id="4" name="Picture 3"/>
          <p:cNvPicPr>
            <a:picLocks noChangeAspect="1" noChangeArrowheads="1"/>
          </p:cNvPicPr>
          <p:nvPr/>
        </p:nvPicPr>
        <p:blipFill>
          <a:blip r:embed="rId3"/>
          <a:srcRect/>
          <a:stretch>
            <a:fillRect/>
          </a:stretch>
        </p:blipFill>
        <p:spPr bwMode="auto">
          <a:xfrm>
            <a:off x="8502650" y="68263"/>
            <a:ext cx="641350" cy="655637"/>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3062</Words>
  <Application>Microsoft Office PowerPoint</Application>
  <PresentationFormat>On-screen Show (4:3)</PresentationFormat>
  <Paragraphs>523</Paragraphs>
  <Slides>39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ＭＳ Ｐゴシック</vt:lpstr>
      <vt:lpstr>Arial</vt:lpstr>
      <vt:lpstr>Arial Rounded MT Bold</vt:lpstr>
      <vt:lpstr>Calibri</vt:lpstr>
      <vt:lpstr>Helvetica</vt:lpstr>
      <vt:lpstr>Times New Roman</vt:lpstr>
      <vt:lpstr>Wingdings</vt:lpstr>
      <vt:lpstr>Sky</vt:lpstr>
      <vt:lpstr>New Junior Cycle Parent Information Evening</vt:lpstr>
      <vt:lpstr>Welcome</vt:lpstr>
      <vt:lpstr> Purpose of the Information Evening </vt:lpstr>
      <vt:lpstr>A Framework for  Junior Cycle</vt:lpstr>
      <vt:lpstr>Why is there a need for change? </vt:lpstr>
      <vt:lpstr>PowerPoint Presentation</vt:lpstr>
      <vt:lpstr>PowerPoint Presentation</vt:lpstr>
      <vt:lpstr>The Student Voice</vt:lpstr>
      <vt:lpstr>What will be different for your child?</vt:lpstr>
      <vt:lpstr>Purpose of the New Junior Cycle</vt:lpstr>
      <vt:lpstr>Be assured as before:</vt:lpstr>
      <vt:lpstr>PowerPoint Presentation</vt:lpstr>
      <vt:lpstr>PowerPoint Presentation</vt:lpstr>
      <vt:lpstr>PowerPoint Presentation</vt:lpstr>
      <vt:lpstr>Twenty-Four Statements of Learning </vt:lpstr>
      <vt:lpstr>PowerPoint Presentation</vt:lpstr>
      <vt:lpstr>PowerPoint Presentation</vt:lpstr>
      <vt:lpstr>PowerPoint Presentation</vt:lpstr>
      <vt:lpstr>PowerPoint Presentation</vt:lpstr>
      <vt:lpstr>PowerPoint Presentation</vt:lpstr>
      <vt:lpstr>Subjects </vt:lpstr>
      <vt:lpstr>Phased Introduction</vt:lpstr>
      <vt:lpstr>PowerPoint Presentation</vt:lpstr>
      <vt:lpstr>What is Wellbeing?</vt:lpstr>
      <vt:lpstr>PowerPoint Presentation</vt:lpstr>
      <vt:lpstr>PowerPoint Presentation</vt:lpstr>
      <vt:lpstr>Whole School Approach</vt:lpstr>
      <vt:lpstr>PowerPoint Presentation</vt:lpstr>
      <vt:lpstr>School Based Assessment 2017/2018</vt:lpstr>
      <vt:lpstr>Skills Emphasised in CBAs</vt:lpstr>
      <vt:lpstr>Classroom Based Assessment In English</vt:lpstr>
      <vt:lpstr>PowerPoint Presentation</vt:lpstr>
      <vt:lpstr>Achievement in CBA’s is reported using the following:</vt:lpstr>
      <vt:lpstr>SLAR (Subject Learning and Assessment Review Meetings)</vt:lpstr>
      <vt:lpstr>PowerPoint Presentation</vt:lpstr>
      <vt:lpstr>PowerPoint Presentation</vt:lpstr>
      <vt:lpstr>How can I support my child’s learning?</vt:lpstr>
      <vt:lpstr>How can I support my child’s learning?</vt:lpstr>
      <vt:lpstr>       Useful Website</vt:lpstr>
    </vt:vector>
  </TitlesOfParts>
  <Company>JCT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Junior Cycle 2017</dc:title>
  <dc:creator>Leo Hogan</dc:creator>
  <cp:lastModifiedBy>Ceire</cp:lastModifiedBy>
  <cp:revision>123</cp:revision>
  <dcterms:created xsi:type="dcterms:W3CDTF">2017-08-17T11:11:25Z</dcterms:created>
  <dcterms:modified xsi:type="dcterms:W3CDTF">2018-01-07T14:32:14Z</dcterms:modified>
</cp:coreProperties>
</file>